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vml" ContentType="application/vnd.openxmlformats-officedocument.vmlDrawing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2.xml" ContentType="application/vnd.openxmlformats-officedocument.theme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heme/theme3.xml" ContentType="application/vnd.openxmlformats-officedocument.theme+xml"/>
  <Override PartName="/ppt/tags/tag30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2" r:id="rId4"/>
    <p:sldMasterId id="2147483668" r:id="rId5"/>
  </p:sldMasterIdLst>
  <p:notesMasterIdLst>
    <p:notesMasterId r:id="rId22"/>
  </p:notesMasterIdLst>
  <p:sldIdLst>
    <p:sldId id="271" r:id="rId6"/>
    <p:sldId id="537" r:id="rId7"/>
    <p:sldId id="538" r:id="rId8"/>
    <p:sldId id="540" r:id="rId9"/>
    <p:sldId id="541" r:id="rId10"/>
    <p:sldId id="542" r:id="rId11"/>
    <p:sldId id="543" r:id="rId12"/>
    <p:sldId id="544" r:id="rId13"/>
    <p:sldId id="546" r:id="rId14"/>
    <p:sldId id="547" r:id="rId15"/>
    <p:sldId id="548" r:id="rId16"/>
    <p:sldId id="549" r:id="rId17"/>
    <p:sldId id="550" r:id="rId18"/>
    <p:sldId id="551" r:id="rId19"/>
    <p:sldId id="552" r:id="rId20"/>
    <p:sldId id="530" r:id="rId21"/>
  </p:sldIdLst>
  <p:sldSz cx="9906000" cy="6858000" type="A4"/>
  <p:notesSz cx="6858000" cy="9144000"/>
  <p:custDataLst>
    <p:tags r:id="rId23"/>
  </p:custDataLst>
  <p:defaultTextStyle>
    <a:defPPr>
      <a:defRPr lang="en-US"/>
    </a:defPPr>
    <a:lvl1pPr marL="0" algn="l" defTabSz="1072866" rtl="0" eaLnBrk="1" latinLnBrk="0" hangingPunct="1">
      <a:defRPr sz="2112" kern="1200">
        <a:solidFill>
          <a:schemeClr val="tx1"/>
        </a:solidFill>
        <a:latin typeface="+mn-lt"/>
        <a:ea typeface="+mn-ea"/>
        <a:cs typeface="+mn-cs"/>
      </a:defRPr>
    </a:lvl1pPr>
    <a:lvl2pPr marL="536433" algn="l" defTabSz="1072866" rtl="0" eaLnBrk="1" latinLnBrk="0" hangingPunct="1">
      <a:defRPr sz="2112" kern="1200">
        <a:solidFill>
          <a:schemeClr val="tx1"/>
        </a:solidFill>
        <a:latin typeface="+mn-lt"/>
        <a:ea typeface="+mn-ea"/>
        <a:cs typeface="+mn-cs"/>
      </a:defRPr>
    </a:lvl2pPr>
    <a:lvl3pPr marL="1072866" algn="l" defTabSz="1072866" rtl="0" eaLnBrk="1" latinLnBrk="0" hangingPunct="1">
      <a:defRPr sz="2112" kern="1200">
        <a:solidFill>
          <a:schemeClr val="tx1"/>
        </a:solidFill>
        <a:latin typeface="+mn-lt"/>
        <a:ea typeface="+mn-ea"/>
        <a:cs typeface="+mn-cs"/>
      </a:defRPr>
    </a:lvl3pPr>
    <a:lvl4pPr marL="1609298" algn="l" defTabSz="1072866" rtl="0" eaLnBrk="1" latinLnBrk="0" hangingPunct="1">
      <a:defRPr sz="2112" kern="1200">
        <a:solidFill>
          <a:schemeClr val="tx1"/>
        </a:solidFill>
        <a:latin typeface="+mn-lt"/>
        <a:ea typeface="+mn-ea"/>
        <a:cs typeface="+mn-cs"/>
      </a:defRPr>
    </a:lvl4pPr>
    <a:lvl5pPr marL="2145731" algn="l" defTabSz="1072866" rtl="0" eaLnBrk="1" latinLnBrk="0" hangingPunct="1">
      <a:defRPr sz="2112" kern="1200">
        <a:solidFill>
          <a:schemeClr val="tx1"/>
        </a:solidFill>
        <a:latin typeface="+mn-lt"/>
        <a:ea typeface="+mn-ea"/>
        <a:cs typeface="+mn-cs"/>
      </a:defRPr>
    </a:lvl5pPr>
    <a:lvl6pPr marL="2682164" algn="l" defTabSz="1072866" rtl="0" eaLnBrk="1" latinLnBrk="0" hangingPunct="1">
      <a:defRPr sz="2112" kern="1200">
        <a:solidFill>
          <a:schemeClr val="tx1"/>
        </a:solidFill>
        <a:latin typeface="+mn-lt"/>
        <a:ea typeface="+mn-ea"/>
        <a:cs typeface="+mn-cs"/>
      </a:defRPr>
    </a:lvl6pPr>
    <a:lvl7pPr marL="3218597" algn="l" defTabSz="1072866" rtl="0" eaLnBrk="1" latinLnBrk="0" hangingPunct="1">
      <a:defRPr sz="2112" kern="1200">
        <a:solidFill>
          <a:schemeClr val="tx1"/>
        </a:solidFill>
        <a:latin typeface="+mn-lt"/>
        <a:ea typeface="+mn-ea"/>
        <a:cs typeface="+mn-cs"/>
      </a:defRPr>
    </a:lvl7pPr>
    <a:lvl8pPr marL="3755029" algn="l" defTabSz="1072866" rtl="0" eaLnBrk="1" latinLnBrk="0" hangingPunct="1">
      <a:defRPr sz="2112" kern="1200">
        <a:solidFill>
          <a:schemeClr val="tx1"/>
        </a:solidFill>
        <a:latin typeface="+mn-lt"/>
        <a:ea typeface="+mn-ea"/>
        <a:cs typeface="+mn-cs"/>
      </a:defRPr>
    </a:lvl8pPr>
    <a:lvl9pPr marL="4291462" algn="l" defTabSz="1072866" rtl="0" eaLnBrk="1" latinLnBrk="0" hangingPunct="1">
      <a:defRPr sz="2112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5B77228A-5CDC-4EDE-BEA1-52AA6C02EB68}">
          <p14:sldIdLst>
            <p14:sldId id="271"/>
            <p14:sldId id="537"/>
            <p14:sldId id="538"/>
            <p14:sldId id="540"/>
            <p14:sldId id="541"/>
            <p14:sldId id="542"/>
            <p14:sldId id="543"/>
            <p14:sldId id="544"/>
            <p14:sldId id="546"/>
            <p14:sldId id="547"/>
            <p14:sldId id="548"/>
            <p14:sldId id="549"/>
            <p14:sldId id="550"/>
            <p14:sldId id="551"/>
            <p14:sldId id="552"/>
            <p14:sldId id="530"/>
          </p14:sldIdLst>
        </p14:section>
        <p14:section name="References (Remove section)" id="{AC84C028-E1B0-41DA-8688-B22CBE7CFD54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12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94A42"/>
    <a:srgbClr val="2AA055"/>
    <a:srgbClr val="4C83AC"/>
    <a:srgbClr val="FFD459"/>
    <a:srgbClr val="5A4A42"/>
    <a:srgbClr val="F1CF5C"/>
    <a:srgbClr val="4C83AD"/>
    <a:srgbClr val="009200"/>
    <a:srgbClr val="7F7F7F"/>
    <a:srgbClr val="008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368" autoAdjust="0"/>
    <p:restoredTop sz="94660" autoAdjust="0"/>
  </p:normalViewPr>
  <p:slideViewPr>
    <p:cSldViewPr>
      <p:cViewPr varScale="1">
        <p:scale>
          <a:sx n="67" d="100"/>
          <a:sy n="67" d="100"/>
        </p:scale>
        <p:origin x="1148" y="44"/>
      </p:cViewPr>
      <p:guideLst>
        <p:guide orient="horz" pos="2160"/>
        <p:guide pos="312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theme" Target="theme/theme1.xml"/><Relationship Id="rId3" Type="http://schemas.openxmlformats.org/officeDocument/2006/relationships/customXml" Target="../customXml/item3.xml"/><Relationship Id="rId21" Type="http://schemas.openxmlformats.org/officeDocument/2006/relationships/slide" Target="slides/slide16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presProps" Target="presProps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23" Type="http://schemas.openxmlformats.org/officeDocument/2006/relationships/tags" Target="tags/tag1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notesMaster" Target="notesMasters/notesMaster1.xml"/><Relationship Id="rId27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10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1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1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1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1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1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1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17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18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19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20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2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2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2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2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2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2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27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28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FC76A54-0327-4D43-AFF6-602ADF4C2A5E}" type="datetimeFigureOut">
              <a:rPr lang="en-US" smtClean="0"/>
              <a:pPr/>
              <a:t>2/5/2024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4BF970B-F277-459F-A6DB-73F3A23AB83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1072866" rtl="0" eaLnBrk="1" latinLnBrk="0" hangingPunct="1">
      <a:defRPr sz="1408" kern="1200">
        <a:solidFill>
          <a:schemeClr val="tx1"/>
        </a:solidFill>
        <a:latin typeface="+mn-lt"/>
        <a:ea typeface="+mn-ea"/>
        <a:cs typeface="+mn-cs"/>
      </a:defRPr>
    </a:lvl1pPr>
    <a:lvl2pPr marL="536433" algn="l" defTabSz="1072866" rtl="0" eaLnBrk="1" latinLnBrk="0" hangingPunct="1">
      <a:defRPr sz="1408" kern="1200">
        <a:solidFill>
          <a:schemeClr val="tx1"/>
        </a:solidFill>
        <a:latin typeface="+mn-lt"/>
        <a:ea typeface="+mn-ea"/>
        <a:cs typeface="+mn-cs"/>
      </a:defRPr>
    </a:lvl2pPr>
    <a:lvl3pPr marL="1072866" algn="l" defTabSz="1072866" rtl="0" eaLnBrk="1" latinLnBrk="0" hangingPunct="1">
      <a:defRPr sz="1408" kern="1200">
        <a:solidFill>
          <a:schemeClr val="tx1"/>
        </a:solidFill>
        <a:latin typeface="+mn-lt"/>
        <a:ea typeface="+mn-ea"/>
        <a:cs typeface="+mn-cs"/>
      </a:defRPr>
    </a:lvl3pPr>
    <a:lvl4pPr marL="1609298" algn="l" defTabSz="1072866" rtl="0" eaLnBrk="1" latinLnBrk="0" hangingPunct="1">
      <a:defRPr sz="1408" kern="1200">
        <a:solidFill>
          <a:schemeClr val="tx1"/>
        </a:solidFill>
        <a:latin typeface="+mn-lt"/>
        <a:ea typeface="+mn-ea"/>
        <a:cs typeface="+mn-cs"/>
      </a:defRPr>
    </a:lvl4pPr>
    <a:lvl5pPr marL="2145731" algn="l" defTabSz="1072866" rtl="0" eaLnBrk="1" latinLnBrk="0" hangingPunct="1">
      <a:defRPr sz="1408" kern="1200">
        <a:solidFill>
          <a:schemeClr val="tx1"/>
        </a:solidFill>
        <a:latin typeface="+mn-lt"/>
        <a:ea typeface="+mn-ea"/>
        <a:cs typeface="+mn-cs"/>
      </a:defRPr>
    </a:lvl5pPr>
    <a:lvl6pPr marL="2682164" algn="l" defTabSz="1072866" rtl="0" eaLnBrk="1" latinLnBrk="0" hangingPunct="1">
      <a:defRPr sz="1408" kern="1200">
        <a:solidFill>
          <a:schemeClr val="tx1"/>
        </a:solidFill>
        <a:latin typeface="+mn-lt"/>
        <a:ea typeface="+mn-ea"/>
        <a:cs typeface="+mn-cs"/>
      </a:defRPr>
    </a:lvl6pPr>
    <a:lvl7pPr marL="3218597" algn="l" defTabSz="1072866" rtl="0" eaLnBrk="1" latinLnBrk="0" hangingPunct="1">
      <a:defRPr sz="1408" kern="1200">
        <a:solidFill>
          <a:schemeClr val="tx1"/>
        </a:solidFill>
        <a:latin typeface="+mn-lt"/>
        <a:ea typeface="+mn-ea"/>
        <a:cs typeface="+mn-cs"/>
      </a:defRPr>
    </a:lvl7pPr>
    <a:lvl8pPr marL="3755029" algn="l" defTabSz="1072866" rtl="0" eaLnBrk="1" latinLnBrk="0" hangingPunct="1">
      <a:defRPr sz="1408" kern="1200">
        <a:solidFill>
          <a:schemeClr val="tx1"/>
        </a:solidFill>
        <a:latin typeface="+mn-lt"/>
        <a:ea typeface="+mn-ea"/>
        <a:cs typeface="+mn-cs"/>
      </a:defRPr>
    </a:lvl8pPr>
    <a:lvl9pPr marL="4291462" algn="l" defTabSz="1072866" rtl="0" eaLnBrk="1" latinLnBrk="0" hangingPunct="1">
      <a:defRPr sz="1408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slideMaster" Target="../slideMasters/slideMaster1.xml"/><Relationship Id="rId7" Type="http://schemas.openxmlformats.org/officeDocument/2006/relationships/image" Target="../media/image3.png"/><Relationship Id="rId2" Type="http://schemas.openxmlformats.org/officeDocument/2006/relationships/tags" Target="../tags/tag3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2.jpg"/><Relationship Id="rId5" Type="http://schemas.openxmlformats.org/officeDocument/2006/relationships/image" Target="../media/image1.emf"/><Relationship Id="rId4" Type="http://schemas.openxmlformats.org/officeDocument/2006/relationships/oleObject" Target="../embeddings/oleObject2.bin"/></Relationships>
</file>

<file path=ppt/slideLayouts/_rels/slideLayout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slideMaster" Target="../slideMasters/slideMaster1.xml"/><Relationship Id="rId7" Type="http://schemas.openxmlformats.org/officeDocument/2006/relationships/image" Target="../media/image3.png"/><Relationship Id="rId2" Type="http://schemas.openxmlformats.org/officeDocument/2006/relationships/tags" Target="../tags/tag4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5.jpg"/><Relationship Id="rId5" Type="http://schemas.openxmlformats.org/officeDocument/2006/relationships/image" Target="../media/image1.emf"/><Relationship Id="rId4" Type="http://schemas.openxmlformats.org/officeDocument/2006/relationships/oleObject" Target="../embeddings/oleObject3.bin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5.xml"/><Relationship Id="rId1" Type="http://schemas.openxmlformats.org/officeDocument/2006/relationships/vmlDrawing" Target="../drawings/vmlDrawing4.vml"/><Relationship Id="rId6" Type="http://schemas.openxmlformats.org/officeDocument/2006/relationships/image" Target="../media/image4.png"/><Relationship Id="rId5" Type="http://schemas.openxmlformats.org/officeDocument/2006/relationships/image" Target="../media/image1.emf"/><Relationship Id="rId4" Type="http://schemas.openxmlformats.org/officeDocument/2006/relationships/oleObject" Target="../embeddings/oleObject4.bin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6.xml"/><Relationship Id="rId1" Type="http://schemas.openxmlformats.org/officeDocument/2006/relationships/vmlDrawing" Target="../drawings/vmlDrawing5.v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5.bin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7" Type="http://schemas.openxmlformats.org/officeDocument/2006/relationships/image" Target="../media/image3.png"/><Relationship Id="rId2" Type="http://schemas.openxmlformats.org/officeDocument/2006/relationships/tags" Target="../tags/tag7.xml"/><Relationship Id="rId1" Type="http://schemas.openxmlformats.org/officeDocument/2006/relationships/vmlDrawing" Target="../drawings/vmlDrawing6.vml"/><Relationship Id="rId6" Type="http://schemas.openxmlformats.org/officeDocument/2006/relationships/image" Target="../media/image4.png"/><Relationship Id="rId5" Type="http://schemas.openxmlformats.org/officeDocument/2006/relationships/image" Target="../media/image1.emf"/><Relationship Id="rId4" Type="http://schemas.openxmlformats.org/officeDocument/2006/relationships/oleObject" Target="../embeddings/oleObject6.bin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2.xml"/><Relationship Id="rId2" Type="http://schemas.openxmlformats.org/officeDocument/2006/relationships/tags" Target="../tags/tag9.xml"/><Relationship Id="rId1" Type="http://schemas.openxmlformats.org/officeDocument/2006/relationships/vmlDrawing" Target="../drawings/vmlDrawing8.v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8.bin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2.xml"/><Relationship Id="rId2" Type="http://schemas.openxmlformats.org/officeDocument/2006/relationships/tags" Target="../tags/tag10.xml"/><Relationship Id="rId1" Type="http://schemas.openxmlformats.org/officeDocument/2006/relationships/vmlDrawing" Target="../drawings/vmlDrawing9.v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9.bin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2.xml"/><Relationship Id="rId2" Type="http://schemas.openxmlformats.org/officeDocument/2006/relationships/tags" Target="../tags/tag11.xml"/><Relationship Id="rId1" Type="http://schemas.openxmlformats.org/officeDocument/2006/relationships/vmlDrawing" Target="../drawings/vmlDrawing10.v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10.bin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2.xml"/><Relationship Id="rId2" Type="http://schemas.openxmlformats.org/officeDocument/2006/relationships/tags" Target="../tags/tag12.xml"/><Relationship Id="rId1" Type="http://schemas.openxmlformats.org/officeDocument/2006/relationships/vmlDrawing" Target="../drawings/vmlDrawing11.v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11.bin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2.xml"/><Relationship Id="rId2" Type="http://schemas.openxmlformats.org/officeDocument/2006/relationships/tags" Target="../tags/tag13.xml"/><Relationship Id="rId1" Type="http://schemas.openxmlformats.org/officeDocument/2006/relationships/vmlDrawing" Target="../drawings/vmlDrawing12.v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12.bin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2.xml"/><Relationship Id="rId2" Type="http://schemas.openxmlformats.org/officeDocument/2006/relationships/tags" Target="../tags/tag14.xml"/><Relationship Id="rId1" Type="http://schemas.openxmlformats.org/officeDocument/2006/relationships/vmlDrawing" Target="../drawings/vmlDrawing13.v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13.bin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2.xml"/><Relationship Id="rId2" Type="http://schemas.openxmlformats.org/officeDocument/2006/relationships/tags" Target="../tags/tag15.xml"/><Relationship Id="rId1" Type="http://schemas.openxmlformats.org/officeDocument/2006/relationships/vmlDrawing" Target="../drawings/vmlDrawing14.v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14.bin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2.xml"/><Relationship Id="rId2" Type="http://schemas.openxmlformats.org/officeDocument/2006/relationships/tags" Target="../tags/tag16.xml"/><Relationship Id="rId1" Type="http://schemas.openxmlformats.org/officeDocument/2006/relationships/vmlDrawing" Target="../drawings/vmlDrawing15.v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15.bin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2.xml"/><Relationship Id="rId2" Type="http://schemas.openxmlformats.org/officeDocument/2006/relationships/tags" Target="../tags/tag17.xml"/><Relationship Id="rId1" Type="http://schemas.openxmlformats.org/officeDocument/2006/relationships/vmlDrawing" Target="../drawings/vmlDrawing16.v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16.bin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2.xml"/><Relationship Id="rId2" Type="http://schemas.openxmlformats.org/officeDocument/2006/relationships/tags" Target="../tags/tag18.xml"/><Relationship Id="rId1" Type="http://schemas.openxmlformats.org/officeDocument/2006/relationships/vmlDrawing" Target="../drawings/vmlDrawing17.v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17.bin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2.xml"/><Relationship Id="rId2" Type="http://schemas.openxmlformats.org/officeDocument/2006/relationships/tags" Target="../tags/tag19.xml"/><Relationship Id="rId1" Type="http://schemas.openxmlformats.org/officeDocument/2006/relationships/vmlDrawing" Target="../drawings/vmlDrawing18.v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18.bin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2.xml"/><Relationship Id="rId2" Type="http://schemas.openxmlformats.org/officeDocument/2006/relationships/tags" Target="../tags/tag20.xml"/><Relationship Id="rId1" Type="http://schemas.openxmlformats.org/officeDocument/2006/relationships/vmlDrawing" Target="../drawings/vmlDrawing19.v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19.bin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2.xml"/><Relationship Id="rId2" Type="http://schemas.openxmlformats.org/officeDocument/2006/relationships/tags" Target="../tags/tag21.xml"/><Relationship Id="rId1" Type="http://schemas.openxmlformats.org/officeDocument/2006/relationships/vmlDrawing" Target="../drawings/vmlDrawing20.v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20.bin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2.xml"/><Relationship Id="rId2" Type="http://schemas.openxmlformats.org/officeDocument/2006/relationships/tags" Target="../tags/tag22.xml"/><Relationship Id="rId1" Type="http://schemas.openxmlformats.org/officeDocument/2006/relationships/vmlDrawing" Target="../drawings/vmlDrawing21.v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21.bin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2.xml"/><Relationship Id="rId2" Type="http://schemas.openxmlformats.org/officeDocument/2006/relationships/tags" Target="../tags/tag23.xml"/><Relationship Id="rId1" Type="http://schemas.openxmlformats.org/officeDocument/2006/relationships/vmlDrawing" Target="../drawings/vmlDrawing22.v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22.bin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2.xml"/><Relationship Id="rId2" Type="http://schemas.openxmlformats.org/officeDocument/2006/relationships/tags" Target="../tags/tag24.xml"/><Relationship Id="rId1" Type="http://schemas.openxmlformats.org/officeDocument/2006/relationships/vmlDrawing" Target="../drawings/vmlDrawing23.v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23.bin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tags" Target="../tags/tag26.xml"/><Relationship Id="rId2" Type="http://schemas.openxmlformats.org/officeDocument/2006/relationships/tags" Target="../tags/tag25.xml"/><Relationship Id="rId1" Type="http://schemas.openxmlformats.org/officeDocument/2006/relationships/vmlDrawing" Target="../drawings/vmlDrawing24.vml"/><Relationship Id="rId6" Type="http://schemas.openxmlformats.org/officeDocument/2006/relationships/image" Target="../media/image1.emf"/><Relationship Id="rId5" Type="http://schemas.openxmlformats.org/officeDocument/2006/relationships/oleObject" Target="../embeddings/oleObject24.bin"/><Relationship Id="rId4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2.xml"/><Relationship Id="rId2" Type="http://schemas.openxmlformats.org/officeDocument/2006/relationships/tags" Target="../tags/tag27.xml"/><Relationship Id="rId1" Type="http://schemas.openxmlformats.org/officeDocument/2006/relationships/vmlDrawing" Target="../drawings/vmlDrawing25.v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25.bin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2.xml"/><Relationship Id="rId2" Type="http://schemas.openxmlformats.org/officeDocument/2006/relationships/tags" Target="../tags/tag28.xml"/><Relationship Id="rId1" Type="http://schemas.openxmlformats.org/officeDocument/2006/relationships/vmlDrawing" Target="../drawings/vmlDrawing26.v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26.bin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2.xml"/><Relationship Id="rId2" Type="http://schemas.openxmlformats.org/officeDocument/2006/relationships/tags" Target="../tags/tag29.xml"/><Relationship Id="rId1" Type="http://schemas.openxmlformats.org/officeDocument/2006/relationships/vmlDrawing" Target="../drawings/vmlDrawing27.vml"/><Relationship Id="rId6" Type="http://schemas.openxmlformats.org/officeDocument/2006/relationships/image" Target="../media/image6.png"/><Relationship Id="rId5" Type="http://schemas.openxmlformats.org/officeDocument/2006/relationships/image" Target="../media/image1.emf"/><Relationship Id="rId4" Type="http://schemas.openxmlformats.org/officeDocument/2006/relationships/oleObject" Target="../embeddings/oleObject27.bin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7" name="Object 46" hidden="1">
            <a:extLst>
              <a:ext uri="{FF2B5EF4-FFF2-40B4-BE49-F238E27FC236}">
                <a16:creationId xmlns:a16="http://schemas.microsoft.com/office/drawing/2014/main" id="{AA2DA4AE-6545-4AE2-BA99-533FDDFCC7B8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2348810493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48" name="think-cell Slide" r:id="rId4" imgW="592" imgH="595" progId="TCLayout.ActiveDocument.1">
                  <p:embed/>
                </p:oleObj>
              </mc:Choice>
              <mc:Fallback>
                <p:oleObj name="think-cell Slide" r:id="rId4" imgW="592" imgH="595" progId="TCLayout.ActiveDocument.1">
                  <p:embed/>
                  <p:pic>
                    <p:nvPicPr>
                      <p:cNvPr id="47" name="Object 46" hidden="1">
                        <a:extLst>
                          <a:ext uri="{FF2B5EF4-FFF2-40B4-BE49-F238E27FC236}">
                            <a16:creationId xmlns:a16="http://schemas.microsoft.com/office/drawing/2014/main" id="{AA2DA4AE-6545-4AE2-BA99-533FDDFCC7B8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9" name="Picture 8">
            <a:extLst>
              <a:ext uri="{FF2B5EF4-FFF2-40B4-BE49-F238E27FC236}">
                <a16:creationId xmlns:a16="http://schemas.microsoft.com/office/drawing/2014/main" id="{32C74867-76BE-472E-BD31-4B856CF7AE3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99"/>
          <a:stretch/>
        </p:blipFill>
        <p:spPr>
          <a:xfrm>
            <a:off x="0" y="0"/>
            <a:ext cx="9906000" cy="3343648"/>
          </a:xfrm>
          <a:prstGeom prst="rect">
            <a:avLst/>
          </a:prstGeom>
        </p:spPr>
      </p:pic>
      <p:sp>
        <p:nvSpPr>
          <p:cNvPr id="46" name="Text Placeholder 45">
            <a:extLst>
              <a:ext uri="{FF2B5EF4-FFF2-40B4-BE49-F238E27FC236}">
                <a16:creationId xmlns:a16="http://schemas.microsoft.com/office/drawing/2014/main" id="{3C8648DC-5AF0-4A7B-A433-4ACECCEA764D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62117" y="3615379"/>
            <a:ext cx="9153359" cy="575621"/>
          </a:xfrm>
          <a:prstGeom prst="rect">
            <a:avLst/>
          </a:prstGeom>
        </p:spPr>
        <p:txBody>
          <a:bodyPr lIns="0" rIns="0"/>
          <a:lstStyle>
            <a:lvl1pPr marL="0" indent="0" algn="ctr">
              <a:buNone/>
              <a:defRPr sz="3600" b="1">
                <a:latin typeface="+mj-lt"/>
              </a:defRPr>
            </a:lvl1pPr>
            <a:lvl2pPr marL="457200" indent="0">
              <a:buNone/>
              <a:defRPr sz="3600" b="1">
                <a:latin typeface="+mj-lt"/>
              </a:defRPr>
            </a:lvl2pPr>
            <a:lvl3pPr marL="914400" indent="0">
              <a:buNone/>
              <a:defRPr sz="3600" b="1">
                <a:latin typeface="+mj-lt"/>
              </a:defRPr>
            </a:lvl3pPr>
            <a:lvl4pPr marL="1371600" indent="0">
              <a:buNone/>
              <a:defRPr sz="3600" b="1">
                <a:latin typeface="+mj-lt"/>
              </a:defRPr>
            </a:lvl4pPr>
            <a:lvl5pPr marL="1828800" indent="0">
              <a:buNone/>
              <a:defRPr sz="3600" b="1">
                <a:latin typeface="+mj-lt"/>
              </a:defRPr>
            </a:lvl5pPr>
          </a:lstStyle>
          <a:p>
            <a:pPr lvl="0"/>
            <a:r>
              <a:rPr lang="en-US" dirty="0"/>
              <a:t>Click to write the title</a:t>
            </a:r>
          </a:p>
        </p:txBody>
      </p:sp>
      <p:pic>
        <p:nvPicPr>
          <p:cNvPr id="10" name="Picture 7">
            <a:extLst>
              <a:ext uri="{FF2B5EF4-FFF2-40B4-BE49-F238E27FC236}">
                <a16:creationId xmlns:a16="http://schemas.microsoft.com/office/drawing/2014/main" id="{C9661AB2-BD6C-48D2-A280-096C37F694FF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621067" y="5125380"/>
            <a:ext cx="2564793" cy="15835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9" name="Text Placeholder 48">
            <a:extLst>
              <a:ext uri="{FF2B5EF4-FFF2-40B4-BE49-F238E27FC236}">
                <a16:creationId xmlns:a16="http://schemas.microsoft.com/office/drawing/2014/main" id="{1487F14B-1CD7-444F-8A78-2BAF733BDA61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62118" y="4327615"/>
            <a:ext cx="9153358" cy="1006385"/>
          </a:xfrm>
          <a:prstGeom prst="rect">
            <a:avLst/>
          </a:prstGeom>
        </p:spPr>
        <p:txBody>
          <a:bodyPr lIns="0" rIns="0"/>
          <a:lstStyle>
            <a:lvl1pPr marL="0" indent="0" algn="ctr">
              <a:buNone/>
              <a:defRPr sz="3000" b="1">
                <a:solidFill>
                  <a:schemeClr val="accent3"/>
                </a:solidFill>
                <a:latin typeface="+mn-lt"/>
              </a:defRPr>
            </a:lvl1pPr>
            <a:lvl2pPr marL="457200" indent="0">
              <a:buNone/>
              <a:defRPr sz="3000" b="1">
                <a:latin typeface="+mj-lt"/>
              </a:defRPr>
            </a:lvl2pPr>
            <a:lvl3pPr marL="914400" indent="0">
              <a:buNone/>
              <a:defRPr sz="3000" b="1">
                <a:latin typeface="+mj-lt"/>
              </a:defRPr>
            </a:lvl3pPr>
            <a:lvl4pPr marL="1371600" indent="0">
              <a:buNone/>
              <a:defRPr sz="3000" b="1">
                <a:latin typeface="+mj-lt"/>
              </a:defRPr>
            </a:lvl4pPr>
            <a:lvl5pPr marL="1828800" indent="0">
              <a:buNone/>
              <a:defRPr sz="3000" b="1">
                <a:latin typeface="+mj-lt"/>
              </a:defRPr>
            </a:lvl5pPr>
          </a:lstStyle>
          <a:p>
            <a:pPr lvl="0"/>
            <a:r>
              <a:rPr lang="en-US" dirty="0"/>
              <a:t>Click to write the subtitle</a:t>
            </a:r>
          </a:p>
        </p:txBody>
      </p:sp>
      <p:sp>
        <p:nvSpPr>
          <p:cNvPr id="51" name="Text Placeholder 50">
            <a:extLst>
              <a:ext uri="{FF2B5EF4-FFF2-40B4-BE49-F238E27FC236}">
                <a16:creationId xmlns:a16="http://schemas.microsoft.com/office/drawing/2014/main" id="{948F2F52-4A0B-4110-BB04-2B00574AFA44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62117" y="5943600"/>
            <a:ext cx="4438483" cy="685800"/>
          </a:xfrm>
          <a:prstGeom prst="rect">
            <a:avLst/>
          </a:prstGeom>
        </p:spPr>
        <p:txBody>
          <a:bodyPr lIns="0" rIns="0"/>
          <a:lstStyle>
            <a:lvl1pPr marL="0" indent="0">
              <a:buNone/>
              <a:defRPr sz="1800" b="1"/>
            </a:lvl1pPr>
            <a:lvl2pPr marL="457200" indent="0">
              <a:buNone/>
              <a:defRPr sz="1800"/>
            </a:lvl2pPr>
            <a:lvl3pPr marL="914400" indent="0">
              <a:buNone/>
              <a:defRPr sz="1800"/>
            </a:lvl3pPr>
            <a:lvl4pPr marL="1371600" indent="0">
              <a:buNone/>
              <a:defRPr sz="1800"/>
            </a:lvl4pPr>
            <a:lvl5pPr marL="1828800" indent="0">
              <a:buNone/>
              <a:defRPr sz="1800"/>
            </a:lvl5pPr>
          </a:lstStyle>
          <a:p>
            <a:pPr lvl="0"/>
            <a:r>
              <a:rPr lang="en-US" dirty="0"/>
              <a:t>Click to write the date (Month Date, Year) Venue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8DEE3C99-F510-416A-83FE-605D05C7A68B}"/>
              </a:ext>
            </a:extLst>
          </p:cNvPr>
          <p:cNvPicPr>
            <a:picLocks noChangeAspect="1"/>
          </p:cNvPicPr>
          <p:nvPr userDrawn="1"/>
        </p:nvPicPr>
        <p:blipFill>
          <a:blip r:embed="rId8"/>
          <a:stretch>
            <a:fillRect/>
          </a:stretch>
        </p:blipFill>
        <p:spPr>
          <a:xfrm>
            <a:off x="0" y="3326364"/>
            <a:ext cx="9906000" cy="1524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7" name="Object 46" hidden="1">
            <a:extLst>
              <a:ext uri="{FF2B5EF4-FFF2-40B4-BE49-F238E27FC236}">
                <a16:creationId xmlns:a16="http://schemas.microsoft.com/office/drawing/2014/main" id="{AA2DA4AE-6545-4AE2-BA99-533FDDFCC7B8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4224432187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723" name="think-cell Slide" r:id="rId4" imgW="592" imgH="595" progId="TCLayout.ActiveDocument.1">
                  <p:embed/>
                </p:oleObj>
              </mc:Choice>
              <mc:Fallback>
                <p:oleObj name="think-cell Slide" r:id="rId4" imgW="592" imgH="595" progId="TCLayout.ActiveDocument.1">
                  <p:embed/>
                  <p:pic>
                    <p:nvPicPr>
                      <p:cNvPr id="47" name="Object 46" hidden="1">
                        <a:extLst>
                          <a:ext uri="{FF2B5EF4-FFF2-40B4-BE49-F238E27FC236}">
                            <a16:creationId xmlns:a16="http://schemas.microsoft.com/office/drawing/2014/main" id="{AA2DA4AE-6545-4AE2-BA99-533FDDFCC7B8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1" name="Picture 10">
            <a:extLst>
              <a:ext uri="{FF2B5EF4-FFF2-40B4-BE49-F238E27FC236}">
                <a16:creationId xmlns:a16="http://schemas.microsoft.com/office/drawing/2014/main" id="{5C7327F8-7D88-4C10-998E-94E454BEF1B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25"/>
          <a:stretch/>
        </p:blipFill>
        <p:spPr>
          <a:xfrm>
            <a:off x="0" y="0"/>
            <a:ext cx="9906000" cy="3347930"/>
          </a:xfrm>
          <a:prstGeom prst="rect">
            <a:avLst/>
          </a:prstGeom>
        </p:spPr>
      </p:pic>
      <p:pic>
        <p:nvPicPr>
          <p:cNvPr id="10" name="Picture 7">
            <a:extLst>
              <a:ext uri="{FF2B5EF4-FFF2-40B4-BE49-F238E27FC236}">
                <a16:creationId xmlns:a16="http://schemas.microsoft.com/office/drawing/2014/main" id="{C9661AB2-BD6C-48D2-A280-096C37F694FF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621067" y="5125380"/>
            <a:ext cx="2564793" cy="15835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1" name="Text Placeholder 50">
            <a:extLst>
              <a:ext uri="{FF2B5EF4-FFF2-40B4-BE49-F238E27FC236}">
                <a16:creationId xmlns:a16="http://schemas.microsoft.com/office/drawing/2014/main" id="{948F2F52-4A0B-4110-BB04-2B00574AFA44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62117" y="5943600"/>
            <a:ext cx="4438483" cy="685800"/>
          </a:xfrm>
          <a:prstGeom prst="rect">
            <a:avLst/>
          </a:prstGeom>
        </p:spPr>
        <p:txBody>
          <a:bodyPr lIns="0" rIns="0"/>
          <a:lstStyle>
            <a:lvl1pPr marL="0" indent="0">
              <a:buNone/>
              <a:defRPr sz="1800" b="1"/>
            </a:lvl1pPr>
            <a:lvl2pPr marL="457200" indent="0">
              <a:buNone/>
              <a:defRPr sz="1800"/>
            </a:lvl2pPr>
            <a:lvl3pPr marL="914400" indent="0">
              <a:buNone/>
              <a:defRPr sz="1800"/>
            </a:lvl3pPr>
            <a:lvl4pPr marL="1371600" indent="0">
              <a:buNone/>
              <a:defRPr sz="1800"/>
            </a:lvl4pPr>
            <a:lvl5pPr marL="1828800" indent="0">
              <a:buNone/>
              <a:defRPr sz="1800"/>
            </a:lvl5pPr>
          </a:lstStyle>
          <a:p>
            <a:pPr lvl="0"/>
            <a:r>
              <a:rPr lang="en-US" dirty="0"/>
              <a:t>Click to write the date (Month Date, Year) Venue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11154BFE-F713-40D4-9E50-CE6960CBE881}"/>
              </a:ext>
            </a:extLst>
          </p:cNvPr>
          <p:cNvPicPr>
            <a:picLocks noChangeAspect="1"/>
          </p:cNvPicPr>
          <p:nvPr userDrawn="1"/>
        </p:nvPicPr>
        <p:blipFill>
          <a:blip r:embed="rId8"/>
          <a:stretch>
            <a:fillRect/>
          </a:stretch>
        </p:blipFill>
        <p:spPr>
          <a:xfrm>
            <a:off x="0" y="3326364"/>
            <a:ext cx="9906000" cy="152400"/>
          </a:xfrm>
          <a:prstGeom prst="rect">
            <a:avLst/>
          </a:prstGeom>
        </p:spPr>
      </p:pic>
      <p:sp>
        <p:nvSpPr>
          <p:cNvPr id="9" name="Text Placeholder 45">
            <a:extLst>
              <a:ext uri="{FF2B5EF4-FFF2-40B4-BE49-F238E27FC236}">
                <a16:creationId xmlns:a16="http://schemas.microsoft.com/office/drawing/2014/main" id="{78EBBE6C-7DA1-4F61-952E-2BBAAAC14FC3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62117" y="3615379"/>
            <a:ext cx="9153359" cy="575621"/>
          </a:xfrm>
          <a:prstGeom prst="rect">
            <a:avLst/>
          </a:prstGeom>
        </p:spPr>
        <p:txBody>
          <a:bodyPr lIns="0" rIns="0"/>
          <a:lstStyle>
            <a:lvl1pPr marL="0" indent="0" algn="ctr">
              <a:buNone/>
              <a:defRPr sz="3600" b="1">
                <a:latin typeface="+mj-lt"/>
              </a:defRPr>
            </a:lvl1pPr>
            <a:lvl2pPr marL="457200" indent="0">
              <a:buNone/>
              <a:defRPr sz="3600" b="1">
                <a:latin typeface="+mj-lt"/>
              </a:defRPr>
            </a:lvl2pPr>
            <a:lvl3pPr marL="914400" indent="0">
              <a:buNone/>
              <a:defRPr sz="3600" b="1">
                <a:latin typeface="+mj-lt"/>
              </a:defRPr>
            </a:lvl3pPr>
            <a:lvl4pPr marL="1371600" indent="0">
              <a:buNone/>
              <a:defRPr sz="3600" b="1">
                <a:latin typeface="+mj-lt"/>
              </a:defRPr>
            </a:lvl4pPr>
            <a:lvl5pPr marL="1828800" indent="0">
              <a:buNone/>
              <a:defRPr sz="3600" b="1">
                <a:latin typeface="+mj-lt"/>
              </a:defRPr>
            </a:lvl5pPr>
          </a:lstStyle>
          <a:p>
            <a:pPr lvl="0"/>
            <a:r>
              <a:rPr lang="en-US" dirty="0"/>
              <a:t>Click to write the title</a:t>
            </a:r>
          </a:p>
        </p:txBody>
      </p:sp>
      <p:sp>
        <p:nvSpPr>
          <p:cNvPr id="12" name="Text Placeholder 48">
            <a:extLst>
              <a:ext uri="{FF2B5EF4-FFF2-40B4-BE49-F238E27FC236}">
                <a16:creationId xmlns:a16="http://schemas.microsoft.com/office/drawing/2014/main" id="{BECBF977-5372-4B52-B233-AC522A785F8A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62118" y="4327615"/>
            <a:ext cx="9153358" cy="1006385"/>
          </a:xfrm>
          <a:prstGeom prst="rect">
            <a:avLst/>
          </a:prstGeom>
        </p:spPr>
        <p:txBody>
          <a:bodyPr lIns="0" rIns="0"/>
          <a:lstStyle>
            <a:lvl1pPr marL="0" indent="0" algn="ctr">
              <a:buNone/>
              <a:defRPr sz="3000" b="1">
                <a:solidFill>
                  <a:schemeClr val="accent3"/>
                </a:solidFill>
                <a:latin typeface="+mn-lt"/>
              </a:defRPr>
            </a:lvl1pPr>
            <a:lvl2pPr marL="457200" indent="0">
              <a:buNone/>
              <a:defRPr sz="3000" b="1">
                <a:latin typeface="+mj-lt"/>
              </a:defRPr>
            </a:lvl2pPr>
            <a:lvl3pPr marL="914400" indent="0">
              <a:buNone/>
              <a:defRPr sz="3000" b="1">
                <a:latin typeface="+mj-lt"/>
              </a:defRPr>
            </a:lvl3pPr>
            <a:lvl4pPr marL="1371600" indent="0">
              <a:buNone/>
              <a:defRPr sz="3000" b="1">
                <a:latin typeface="+mj-lt"/>
              </a:defRPr>
            </a:lvl4pPr>
            <a:lvl5pPr marL="1828800" indent="0">
              <a:buNone/>
              <a:defRPr sz="3000" b="1">
                <a:latin typeface="+mj-lt"/>
              </a:defRPr>
            </a:lvl5pPr>
          </a:lstStyle>
          <a:p>
            <a:pPr lvl="0"/>
            <a:r>
              <a:rPr lang="en-US" dirty="0"/>
              <a:t>Click to write the subtitle</a:t>
            </a:r>
          </a:p>
        </p:txBody>
      </p:sp>
    </p:spTree>
    <p:extLst>
      <p:ext uri="{BB962C8B-B14F-4D97-AF65-F5344CB8AC3E}">
        <p14:creationId xmlns:p14="http://schemas.microsoft.com/office/powerpoint/2010/main" val="27772703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Section Break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2C295876-116F-41A1-B72C-83DF700FAFE8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2951089074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72" name="think-cell Slide" r:id="rId4" imgW="592" imgH="595" progId="TCLayout.ActiveDocument.1">
                  <p:embed/>
                </p:oleObj>
              </mc:Choice>
              <mc:Fallback>
                <p:oleObj name="think-cell Slide" r:id="rId4" imgW="592" imgH="595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2C295876-116F-41A1-B72C-83DF700FAFE8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Rectangle 8">
            <a:extLst>
              <a:ext uri="{FF2B5EF4-FFF2-40B4-BE49-F238E27FC236}">
                <a16:creationId xmlns:a16="http://schemas.microsoft.com/office/drawing/2014/main" id="{D6F766D6-91A4-46F9-9BE8-DF3347AF1120}"/>
              </a:ext>
            </a:extLst>
          </p:cNvPr>
          <p:cNvSpPr/>
          <p:nvPr userDrawn="1"/>
        </p:nvSpPr>
        <p:spPr>
          <a:xfrm>
            <a:off x="-686" y="2881411"/>
            <a:ext cx="9914305" cy="1080989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600" b="1" dirty="0">
              <a:solidFill>
                <a:srgbClr val="FFFFFF"/>
              </a:solidFill>
            </a:endParaRPr>
          </a:p>
        </p:txBody>
      </p:sp>
      <p:sp>
        <p:nvSpPr>
          <p:cNvPr id="10" name="Text Placeholder 21">
            <a:extLst>
              <a:ext uri="{FF2B5EF4-FFF2-40B4-BE49-F238E27FC236}">
                <a16:creationId xmlns:a16="http://schemas.microsoft.com/office/drawing/2014/main" id="{D5C541E6-196D-457A-A106-2AF942FCC6F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81623" y="3010786"/>
            <a:ext cx="9142755" cy="822239"/>
          </a:xfrm>
          <a:prstGeom prst="rect">
            <a:avLst/>
          </a:prstGeom>
        </p:spPr>
        <p:txBody>
          <a:bodyPr lIns="0" tIns="0" rIns="0" bIns="0" anchor="ctr" anchorCtr="0"/>
          <a:lstStyle>
            <a:lvl1pPr algn="ctr">
              <a:defRPr kumimoji="0" lang="en-US" sz="2400" b="1" i="0" u="none" strike="noStrike" cap="none" spc="0" normalizeH="0" baseline="0" dirty="0" smtClean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Calibri"/>
                <a:ea typeface="+mj-ea"/>
                <a:cs typeface="+mj-cs"/>
              </a:defRPr>
            </a:lvl1pPr>
          </a:lstStyle>
          <a:p>
            <a:pPr marL="0" marR="0" lvl="0" indent="0" fontAlgn="auto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None/>
              <a:tabLst/>
            </a:pPr>
            <a:r>
              <a:rPr lang="en-US" dirty="0"/>
              <a:t>Click to add section name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9BB31522-A752-49F9-9FC6-0BC700C51319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0" y="3962400"/>
            <a:ext cx="9906000" cy="152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860719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8A86C03E-AAB5-4007-B39A-345AB013F23D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854289698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96" name="think-cell Slide" r:id="rId4" imgW="592" imgH="595" progId="TCLayout.ActiveDocument.1">
                  <p:embed/>
                </p:oleObj>
              </mc:Choice>
              <mc:Fallback>
                <p:oleObj name="think-cell Slide" r:id="rId4" imgW="592" imgH="595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8A86C03E-AAB5-4007-B39A-345AB013F23D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9401165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Last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CF4990D2-D716-4EEA-ACF2-DE1E343318F6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2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7742" name="think-cell Slide" r:id="rId4" imgW="592" imgH="595" progId="TCLayout.ActiveDocument.1">
                  <p:embed/>
                </p:oleObj>
              </mc:Choice>
              <mc:Fallback>
                <p:oleObj name="think-cell Slide" r:id="rId4" imgW="592" imgH="595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CF4990D2-D716-4EEA-ACF2-DE1E343318F6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4" name="Picture 3">
            <a:extLst>
              <a:ext uri="{FF2B5EF4-FFF2-40B4-BE49-F238E27FC236}">
                <a16:creationId xmlns:a16="http://schemas.microsoft.com/office/drawing/2014/main" id="{3B18CD71-B771-4E0E-AA30-405321E22D00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0" y="6705600"/>
            <a:ext cx="9906000" cy="152400"/>
          </a:xfrm>
          <a:prstGeom prst="rect">
            <a:avLst/>
          </a:prstGeom>
        </p:spPr>
      </p:pic>
      <p:pic>
        <p:nvPicPr>
          <p:cNvPr id="5" name="Picture 7">
            <a:extLst>
              <a:ext uri="{FF2B5EF4-FFF2-40B4-BE49-F238E27FC236}">
                <a16:creationId xmlns:a16="http://schemas.microsoft.com/office/drawing/2014/main" id="{246E0F12-5D5E-48B5-99EE-0EBA603A2A2B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99004" y="4676806"/>
            <a:ext cx="3061458" cy="19389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28EE135E-8A21-4A3C-B660-8B7E408BF982}"/>
              </a:ext>
            </a:extLst>
          </p:cNvPr>
          <p:cNvSpPr/>
          <p:nvPr userDrawn="1"/>
        </p:nvSpPr>
        <p:spPr>
          <a:xfrm>
            <a:off x="4038600" y="5791200"/>
            <a:ext cx="5715000" cy="762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8CABADC-FA03-4967-9B31-B54CD7A62EB2}"/>
              </a:ext>
            </a:extLst>
          </p:cNvPr>
          <p:cNvSpPr txBox="1"/>
          <p:nvPr userDrawn="1"/>
        </p:nvSpPr>
        <p:spPr>
          <a:xfrm>
            <a:off x="1558925" y="1828800"/>
            <a:ext cx="6788151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solidFill>
                  <a:srgbClr val="5A4A42"/>
                </a:solidFill>
                <a:latin typeface="A0 Addis Abeba Unicode" panose="02000000000000000000" pitchFamily="2" charset="0"/>
              </a:rPr>
              <a:t> </a:t>
            </a:r>
            <a:r>
              <a:rPr lang="en-US" sz="6000" b="1" dirty="0" err="1">
                <a:solidFill>
                  <a:srgbClr val="5A4A42"/>
                </a:solidFill>
                <a:latin typeface="A0 Addis Abeba Unicode" panose="02000000000000000000" pitchFamily="2" charset="0"/>
              </a:rPr>
              <a:t>አመሰግናለሁ</a:t>
            </a:r>
            <a:endParaRPr lang="en-US" sz="6000" b="1" dirty="0">
              <a:solidFill>
                <a:srgbClr val="5A4A42"/>
              </a:solidFill>
              <a:latin typeface="A0 Addis Abeba Unicode" panose="02000000000000000000" pitchFamily="2" charset="0"/>
            </a:endParaRPr>
          </a:p>
          <a:p>
            <a:pPr algn="ctr"/>
            <a:r>
              <a:rPr lang="am-ET" sz="6000" b="1" dirty="0">
                <a:solidFill>
                  <a:srgbClr val="5A4A42"/>
                </a:solidFill>
                <a:latin typeface="Museo 300" panose="02000000000000000000" pitchFamily="50" charset="0"/>
              </a:rPr>
              <a:t> </a:t>
            </a:r>
            <a:r>
              <a:rPr lang="en-US" sz="6000" b="1" dirty="0">
                <a:solidFill>
                  <a:srgbClr val="5A4A42"/>
                </a:solidFill>
                <a:latin typeface="Museo 300" panose="02000000000000000000" pitchFamily="50" charset="0"/>
              </a:rPr>
              <a:t>Thank You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90510C80-69AB-44AC-8D53-AD54CD76EC48}"/>
              </a:ext>
            </a:extLst>
          </p:cNvPr>
          <p:cNvSpPr/>
          <p:nvPr userDrawn="1"/>
        </p:nvSpPr>
        <p:spPr>
          <a:xfrm>
            <a:off x="3292823" y="6031023"/>
            <a:ext cx="668655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am-ET" sz="3200" b="1" dirty="0">
                <a:solidFill>
                  <a:srgbClr val="009428"/>
                </a:solidFill>
                <a:latin typeface="A0 Addis Abeba Unicode" panose="02000000000000000000" pitchFamily="2" charset="0"/>
              </a:rPr>
              <a:t>ከማምረት በላይ</a:t>
            </a:r>
            <a:r>
              <a:rPr lang="en-US" sz="3200" b="0" dirty="0">
                <a:solidFill>
                  <a:schemeClr val="tx1"/>
                </a:solidFill>
                <a:latin typeface="+mn-lt"/>
              </a:rPr>
              <a:t>|</a:t>
            </a:r>
            <a:r>
              <a:rPr lang="en-US" sz="3200" b="1" dirty="0">
                <a:solidFill>
                  <a:srgbClr val="009428"/>
                </a:solidFill>
                <a:latin typeface="Museo 700"/>
              </a:rPr>
              <a:t>Beyond  Production</a:t>
            </a:r>
            <a:endParaRPr lang="en-US" sz="3200" b="1" dirty="0">
              <a:solidFill>
                <a:srgbClr val="00B050"/>
              </a:solidFill>
              <a:latin typeface="Museo 700"/>
            </a:endParaRPr>
          </a:p>
        </p:txBody>
      </p:sp>
    </p:spTree>
    <p:extLst>
      <p:ext uri="{BB962C8B-B14F-4D97-AF65-F5344CB8AC3E}">
        <p14:creationId xmlns:p14="http://schemas.microsoft.com/office/powerpoint/2010/main" val="35390009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/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4FABEC50-56CC-4A52-BBEC-5FC92472CF23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1990536640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268" name="think-cell Slide" r:id="rId4" imgW="592" imgH="595" progId="TCLayout.ActiveDocument.1">
                  <p:embed/>
                </p:oleObj>
              </mc:Choice>
              <mc:Fallback>
                <p:oleObj name="think-cell Slide" r:id="rId4" imgW="592" imgH="595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4FABEC50-56CC-4A52-BBEC-5FC92472CF23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Text Placeholder 13">
            <a:extLst>
              <a:ext uri="{FF2B5EF4-FFF2-40B4-BE49-F238E27FC236}">
                <a16:creationId xmlns:a16="http://schemas.microsoft.com/office/drawing/2014/main" id="{D67EAD2F-A868-454C-872C-C26349F2D1BC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0" y="1447800"/>
            <a:ext cx="9906000" cy="539496"/>
          </a:xfrm>
          <a:prstGeom prst="roundRect">
            <a:avLst>
              <a:gd name="adj" fmla="val 0"/>
            </a:avLst>
          </a:prstGeom>
          <a:solidFill>
            <a:schemeClr val="accent1"/>
          </a:solidFill>
          <a:ln>
            <a:noFill/>
          </a:ln>
        </p:spPr>
        <p:txBody>
          <a:bodyPr lIns="365760" tIns="41029" rIns="82058" bIns="41029" anchor="ctr"/>
          <a:lstStyle>
            <a:lvl1pPr>
              <a:buNone/>
              <a:defRPr sz="2200" b="1" baseline="0">
                <a:solidFill>
                  <a:schemeClr val="bg1"/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pPr lvl="0"/>
            <a:r>
              <a:rPr lang="en-US" dirty="0"/>
              <a:t>Click to write agenda item #1</a:t>
            </a:r>
          </a:p>
        </p:txBody>
      </p:sp>
      <p:sp>
        <p:nvSpPr>
          <p:cNvPr id="5" name="Text Placeholder 15">
            <a:extLst>
              <a:ext uri="{FF2B5EF4-FFF2-40B4-BE49-F238E27FC236}">
                <a16:creationId xmlns:a16="http://schemas.microsoft.com/office/drawing/2014/main" id="{485C317D-1B34-4880-8876-679B0F30E36A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0" y="2188700"/>
            <a:ext cx="9906000" cy="539496"/>
          </a:xfrm>
          <a:prstGeom prst="rect">
            <a:avLst/>
          </a:prstGeom>
          <a:solidFill>
            <a:schemeClr val="bg1"/>
          </a:solidFill>
        </p:spPr>
        <p:txBody>
          <a:bodyPr lIns="365760" tIns="41029" rIns="82058" bIns="41029" anchor="ctr"/>
          <a:lstStyle>
            <a:lvl1pPr>
              <a:buNone/>
              <a:defRPr sz="2200" b="1" baseline="0">
                <a:solidFill>
                  <a:srgbClr val="000000"/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pPr lvl="0"/>
            <a:r>
              <a:rPr lang="en-US" dirty="0"/>
              <a:t>Click to write agenda item #2</a:t>
            </a:r>
          </a:p>
        </p:txBody>
      </p:sp>
      <p:sp>
        <p:nvSpPr>
          <p:cNvPr id="6" name="Text Placeholder 17">
            <a:extLst>
              <a:ext uri="{FF2B5EF4-FFF2-40B4-BE49-F238E27FC236}">
                <a16:creationId xmlns:a16="http://schemas.microsoft.com/office/drawing/2014/main" id="{A3166515-E124-49F5-AB05-88F614445564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0" y="2929600"/>
            <a:ext cx="9906000" cy="539496"/>
          </a:xfrm>
          <a:prstGeom prst="rect">
            <a:avLst/>
          </a:prstGeom>
          <a:solidFill>
            <a:schemeClr val="bg1"/>
          </a:solidFill>
        </p:spPr>
        <p:txBody>
          <a:bodyPr lIns="365760" tIns="41029" rIns="82058" bIns="41029" anchor="ctr"/>
          <a:lstStyle>
            <a:lvl1pPr>
              <a:buNone/>
              <a:defRPr sz="2200" b="1" baseline="0">
                <a:solidFill>
                  <a:srgbClr val="000000"/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pPr lvl="0"/>
            <a:r>
              <a:rPr lang="en-US" dirty="0"/>
              <a:t>Click to write agenda item #3</a:t>
            </a:r>
          </a:p>
        </p:txBody>
      </p:sp>
      <p:sp>
        <p:nvSpPr>
          <p:cNvPr id="7" name="Text Placeholder 19">
            <a:extLst>
              <a:ext uri="{FF2B5EF4-FFF2-40B4-BE49-F238E27FC236}">
                <a16:creationId xmlns:a16="http://schemas.microsoft.com/office/drawing/2014/main" id="{4C3317DC-F54C-497B-A3F3-40F9F5EB9452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0" y="3670500"/>
            <a:ext cx="9906000" cy="539496"/>
          </a:xfrm>
          <a:prstGeom prst="rect">
            <a:avLst/>
          </a:prstGeom>
          <a:solidFill>
            <a:schemeClr val="bg1"/>
          </a:solidFill>
        </p:spPr>
        <p:txBody>
          <a:bodyPr lIns="365760" tIns="41029" rIns="82058" bIns="41029" anchor="ctr"/>
          <a:lstStyle>
            <a:lvl1pPr>
              <a:buNone/>
              <a:defRPr sz="2200" b="1" baseline="0">
                <a:solidFill>
                  <a:srgbClr val="000000"/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pPr lvl="0"/>
            <a:r>
              <a:rPr lang="en-US" dirty="0"/>
              <a:t>Click to write agenda item #4</a:t>
            </a:r>
          </a:p>
        </p:txBody>
      </p:sp>
      <p:sp>
        <p:nvSpPr>
          <p:cNvPr id="8" name="Text Placeholder 19">
            <a:extLst>
              <a:ext uri="{FF2B5EF4-FFF2-40B4-BE49-F238E27FC236}">
                <a16:creationId xmlns:a16="http://schemas.microsoft.com/office/drawing/2014/main" id="{934FB102-69CC-4ADF-B454-175409A03069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0" y="4411400"/>
            <a:ext cx="9906000" cy="539496"/>
          </a:xfrm>
          <a:prstGeom prst="rect">
            <a:avLst/>
          </a:prstGeom>
          <a:solidFill>
            <a:schemeClr val="bg1"/>
          </a:solidFill>
        </p:spPr>
        <p:txBody>
          <a:bodyPr lIns="365760" tIns="41029" rIns="82058" bIns="41029" anchor="ctr"/>
          <a:lstStyle>
            <a:lvl1pPr>
              <a:buNone/>
              <a:defRPr sz="2200" b="1" baseline="0">
                <a:solidFill>
                  <a:srgbClr val="000000"/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pPr lvl="0"/>
            <a:r>
              <a:rPr lang="en-US" dirty="0"/>
              <a:t>Click to write agenda item #5 </a:t>
            </a:r>
          </a:p>
        </p:txBody>
      </p:sp>
      <p:sp>
        <p:nvSpPr>
          <p:cNvPr id="9" name="Text Placeholder 19">
            <a:extLst>
              <a:ext uri="{FF2B5EF4-FFF2-40B4-BE49-F238E27FC236}">
                <a16:creationId xmlns:a16="http://schemas.microsoft.com/office/drawing/2014/main" id="{665D0675-9547-4C70-89AA-2A04423DD742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28600" y="114300"/>
            <a:ext cx="7772400" cy="914399"/>
          </a:xfrm>
          <a:prstGeom prst="rect">
            <a:avLst/>
          </a:prstGeom>
        </p:spPr>
        <p:txBody>
          <a:bodyPr lIns="0" rIns="0" anchor="ctr"/>
          <a:lstStyle>
            <a:lvl1pPr marL="0" indent="0">
              <a:buNone/>
              <a:defRPr sz="2200" b="1">
                <a:solidFill>
                  <a:schemeClr val="bg1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Click to write the “Agenda/Contents” Slide title</a:t>
            </a:r>
          </a:p>
        </p:txBody>
      </p:sp>
    </p:spTree>
    <p:extLst>
      <p:ext uri="{BB962C8B-B14F-4D97-AF65-F5344CB8AC3E}">
        <p14:creationId xmlns:p14="http://schemas.microsoft.com/office/powerpoint/2010/main" val="274612730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Object 6" hidden="1">
            <a:extLst>
              <a:ext uri="{FF2B5EF4-FFF2-40B4-BE49-F238E27FC236}">
                <a16:creationId xmlns:a16="http://schemas.microsoft.com/office/drawing/2014/main" id="{25083B96-AD95-493D-A112-3FE1EB642553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2981563918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92" name="think-cell Slide" r:id="rId4" imgW="592" imgH="595" progId="TCLayout.ActiveDocument.1">
                  <p:embed/>
                </p:oleObj>
              </mc:Choice>
              <mc:Fallback>
                <p:oleObj name="think-cell Slide" r:id="rId4" imgW="592" imgH="595" progId="TCLayout.ActiveDocument.1">
                  <p:embed/>
                  <p:pic>
                    <p:nvPicPr>
                      <p:cNvPr id="7" name="Object 6" hidden="1">
                        <a:extLst>
                          <a:ext uri="{FF2B5EF4-FFF2-40B4-BE49-F238E27FC236}">
                            <a16:creationId xmlns:a16="http://schemas.microsoft.com/office/drawing/2014/main" id="{25083B96-AD95-493D-A112-3FE1EB642553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0" name="Text Placeholder 19">
            <a:extLst>
              <a:ext uri="{FF2B5EF4-FFF2-40B4-BE49-F238E27FC236}">
                <a16:creationId xmlns:a16="http://schemas.microsoft.com/office/drawing/2014/main" id="{9B180339-EAA5-43E6-8E30-B0C987049B09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28600" y="114301"/>
            <a:ext cx="7772400" cy="914400"/>
          </a:xfrm>
          <a:prstGeom prst="rect">
            <a:avLst/>
          </a:prstGeom>
        </p:spPr>
        <p:txBody>
          <a:bodyPr lIns="0" rIns="0" anchor="ctr"/>
          <a:lstStyle>
            <a:lvl1pPr marL="0" indent="0">
              <a:buNone/>
              <a:defRPr sz="2200" b="1">
                <a:solidFill>
                  <a:schemeClr val="bg1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Click to write the “Objectives of today’s discussion” slide title</a:t>
            </a:r>
          </a:p>
        </p:txBody>
      </p:sp>
      <p:sp>
        <p:nvSpPr>
          <p:cNvPr id="21" name="Text Placeholder 13">
            <a:extLst>
              <a:ext uri="{FF2B5EF4-FFF2-40B4-BE49-F238E27FC236}">
                <a16:creationId xmlns:a16="http://schemas.microsoft.com/office/drawing/2014/main" id="{EB28B313-318F-49AB-B935-491B87D2F3E8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81000" y="1295400"/>
            <a:ext cx="9144000" cy="5257800"/>
          </a:xfrm>
          <a:prstGeom prst="roundRect">
            <a:avLst>
              <a:gd name="adj" fmla="val 0"/>
            </a:avLst>
          </a:prstGeom>
        </p:spPr>
        <p:txBody>
          <a:bodyPr lIns="82058" tIns="41029" rIns="82058" bIns="41029" anchor="t"/>
          <a:lstStyle>
            <a:lvl1pPr marL="233363" indent="-233363">
              <a:buFont typeface="Arial" pitchFamily="34" charset="0"/>
              <a:buChar char="•"/>
              <a:defRPr lang="en-US" sz="2200" b="0" baseline="0" dirty="0">
                <a:solidFill>
                  <a:srgbClr val="000000"/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pPr lvl="0"/>
            <a:r>
              <a:rPr lang="en-US" dirty="0"/>
              <a:t>Click to write objectives (generally less than 5)</a:t>
            </a:r>
          </a:p>
        </p:txBody>
      </p:sp>
    </p:spTree>
    <p:extLst>
      <p:ext uri="{BB962C8B-B14F-4D97-AF65-F5344CB8AC3E}">
        <p14:creationId xmlns:p14="http://schemas.microsoft.com/office/powerpoint/2010/main" val="15709529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_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Object 6" hidden="1">
            <a:extLst>
              <a:ext uri="{FF2B5EF4-FFF2-40B4-BE49-F238E27FC236}">
                <a16:creationId xmlns:a16="http://schemas.microsoft.com/office/drawing/2014/main" id="{25083B96-AD95-493D-A112-3FE1EB642553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3604392826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316" name="think-cell Slide" r:id="rId4" imgW="592" imgH="595" progId="TCLayout.ActiveDocument.1">
                  <p:embed/>
                </p:oleObj>
              </mc:Choice>
              <mc:Fallback>
                <p:oleObj name="think-cell Slide" r:id="rId4" imgW="592" imgH="595" progId="TCLayout.ActiveDocument.1">
                  <p:embed/>
                  <p:pic>
                    <p:nvPicPr>
                      <p:cNvPr id="7" name="Object 6" hidden="1">
                        <a:extLst>
                          <a:ext uri="{FF2B5EF4-FFF2-40B4-BE49-F238E27FC236}">
                            <a16:creationId xmlns:a16="http://schemas.microsoft.com/office/drawing/2014/main" id="{25083B96-AD95-493D-A112-3FE1EB642553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0" name="Text Placeholder 19">
            <a:extLst>
              <a:ext uri="{FF2B5EF4-FFF2-40B4-BE49-F238E27FC236}">
                <a16:creationId xmlns:a16="http://schemas.microsoft.com/office/drawing/2014/main" id="{9B180339-EAA5-43E6-8E30-B0C987049B09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28600" y="114300"/>
            <a:ext cx="7772400" cy="914399"/>
          </a:xfrm>
          <a:prstGeom prst="rect">
            <a:avLst/>
          </a:prstGeom>
        </p:spPr>
        <p:txBody>
          <a:bodyPr lIns="0" rIns="0" anchor="ctr"/>
          <a:lstStyle>
            <a:lvl1pPr marL="0" indent="0">
              <a:buNone/>
              <a:defRPr sz="2200" b="1">
                <a:solidFill>
                  <a:schemeClr val="bg1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Click to write the slide heading which should be of 22 font size and no more than two lines</a:t>
            </a:r>
          </a:p>
        </p:txBody>
      </p:sp>
    </p:spTree>
    <p:extLst>
      <p:ext uri="{BB962C8B-B14F-4D97-AF65-F5344CB8AC3E}">
        <p14:creationId xmlns:p14="http://schemas.microsoft.com/office/powerpoint/2010/main" val="14654088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Object 6" hidden="1">
            <a:extLst>
              <a:ext uri="{FF2B5EF4-FFF2-40B4-BE49-F238E27FC236}">
                <a16:creationId xmlns:a16="http://schemas.microsoft.com/office/drawing/2014/main" id="{25083B96-AD95-493D-A112-3FE1EB642553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3183892130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40" name="think-cell Slide" r:id="rId4" imgW="592" imgH="595" progId="TCLayout.ActiveDocument.1">
                  <p:embed/>
                </p:oleObj>
              </mc:Choice>
              <mc:Fallback>
                <p:oleObj name="think-cell Slide" r:id="rId4" imgW="592" imgH="595" progId="TCLayout.ActiveDocument.1">
                  <p:embed/>
                  <p:pic>
                    <p:nvPicPr>
                      <p:cNvPr id="7" name="Object 6" hidden="1">
                        <a:extLst>
                          <a:ext uri="{FF2B5EF4-FFF2-40B4-BE49-F238E27FC236}">
                            <a16:creationId xmlns:a16="http://schemas.microsoft.com/office/drawing/2014/main" id="{25083B96-AD95-493D-A112-3FE1EB642553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0" name="Text Placeholder 19">
            <a:extLst>
              <a:ext uri="{FF2B5EF4-FFF2-40B4-BE49-F238E27FC236}">
                <a16:creationId xmlns:a16="http://schemas.microsoft.com/office/drawing/2014/main" id="{9B180339-EAA5-43E6-8E30-B0C987049B09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28600" y="114300"/>
            <a:ext cx="7772400" cy="914399"/>
          </a:xfrm>
          <a:prstGeom prst="rect">
            <a:avLst/>
          </a:prstGeom>
        </p:spPr>
        <p:txBody>
          <a:bodyPr lIns="0" rIns="0" anchor="ctr"/>
          <a:lstStyle>
            <a:lvl1pPr marL="0" indent="0">
              <a:spcBef>
                <a:spcPts val="600"/>
              </a:spcBef>
              <a:buNone/>
              <a:defRPr sz="2200" b="1">
                <a:solidFill>
                  <a:schemeClr val="bg1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Click to write the slide heading which should be of 22 font size and no more than two lines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B3F1F5A-BAF0-49C3-A4A3-F2F1DDF3507D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1000" y="6423836"/>
            <a:ext cx="9142413" cy="357964"/>
          </a:xfrm>
          <a:prstGeom prst="rect">
            <a:avLst/>
          </a:prstGeom>
        </p:spPr>
        <p:txBody>
          <a:bodyPr lIns="0" tIns="0" rIns="0" bIns="0" anchor="b"/>
          <a:lstStyle>
            <a:lvl1pPr marL="0" indent="0">
              <a:spcBef>
                <a:spcPts val="0"/>
              </a:spcBef>
              <a:buNone/>
              <a:defRPr sz="8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 dirty="0"/>
              <a:t>NOTE: (1) Click this box to write the notes and sources; (2) All notes and sources should follow the format of this note; and (3) The text in this box should be bottom aligned and should be of Calibri 8 font size            SOURCE: “Report name”, Corresponding author/organization, Year; “Report name 2”, Corresponding author, Year</a:t>
            </a:r>
          </a:p>
        </p:txBody>
      </p:sp>
    </p:spTree>
    <p:extLst>
      <p:ext uri="{BB962C8B-B14F-4D97-AF65-F5344CB8AC3E}">
        <p14:creationId xmlns:p14="http://schemas.microsoft.com/office/powerpoint/2010/main" val="31569346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Object 6" hidden="1">
            <a:extLst>
              <a:ext uri="{FF2B5EF4-FFF2-40B4-BE49-F238E27FC236}">
                <a16:creationId xmlns:a16="http://schemas.microsoft.com/office/drawing/2014/main" id="{25083B96-AD95-493D-A112-3FE1EB642553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3729385408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364" name="think-cell Slide" r:id="rId4" imgW="592" imgH="595" progId="TCLayout.ActiveDocument.1">
                  <p:embed/>
                </p:oleObj>
              </mc:Choice>
              <mc:Fallback>
                <p:oleObj name="think-cell Slide" r:id="rId4" imgW="592" imgH="595" progId="TCLayout.ActiveDocument.1">
                  <p:embed/>
                  <p:pic>
                    <p:nvPicPr>
                      <p:cNvPr id="7" name="Object 6" hidden="1">
                        <a:extLst>
                          <a:ext uri="{FF2B5EF4-FFF2-40B4-BE49-F238E27FC236}">
                            <a16:creationId xmlns:a16="http://schemas.microsoft.com/office/drawing/2014/main" id="{25083B96-AD95-493D-A112-3FE1EB642553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0" name="Text Placeholder 19">
            <a:extLst>
              <a:ext uri="{FF2B5EF4-FFF2-40B4-BE49-F238E27FC236}">
                <a16:creationId xmlns:a16="http://schemas.microsoft.com/office/drawing/2014/main" id="{9B180339-EAA5-43E6-8E30-B0C987049B09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28600" y="114300"/>
            <a:ext cx="7772400" cy="914399"/>
          </a:xfrm>
          <a:prstGeom prst="rect">
            <a:avLst/>
          </a:prstGeom>
        </p:spPr>
        <p:txBody>
          <a:bodyPr lIns="0" rIns="0" anchor="ctr"/>
          <a:lstStyle>
            <a:lvl1pPr marL="0" indent="0">
              <a:spcBef>
                <a:spcPts val="600"/>
              </a:spcBef>
              <a:buNone/>
              <a:defRPr sz="2200" b="1">
                <a:solidFill>
                  <a:schemeClr val="bg1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Click to write the slide heading which should be of 22 font size and no more than two lines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B46E716-7417-4334-8223-798A3DB748DA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720090" y="5785692"/>
            <a:ext cx="8465820" cy="55505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="ctr"/>
          <a:lstStyle>
            <a:lvl1pPr marL="0" indent="0" algn="ctr">
              <a:buNone/>
              <a:defRPr sz="1600" b="1">
                <a:solidFill>
                  <a:schemeClr val="bg1"/>
                </a:solidFill>
              </a:defRPr>
            </a:lvl1pPr>
            <a:lvl2pPr marL="457200" indent="0" algn="ctr">
              <a:buNone/>
              <a:defRPr sz="1600">
                <a:solidFill>
                  <a:schemeClr val="bg1"/>
                </a:solidFill>
              </a:defRPr>
            </a:lvl2pPr>
            <a:lvl3pPr marL="914400" indent="0" algn="ctr">
              <a:buNone/>
              <a:defRPr sz="1600">
                <a:solidFill>
                  <a:schemeClr val="bg1"/>
                </a:solidFill>
              </a:defRPr>
            </a:lvl3pPr>
            <a:lvl4pPr marL="1371600" indent="0" algn="ctr">
              <a:buNone/>
              <a:defRPr sz="1600">
                <a:solidFill>
                  <a:schemeClr val="bg1"/>
                </a:solidFill>
              </a:defRPr>
            </a:lvl4pPr>
            <a:lvl5pPr marL="1828800" indent="0" algn="ctr">
              <a:buNone/>
              <a:defRPr sz="16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insert takeaway points</a:t>
            </a:r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EBF828F9-5BFC-4C8B-896C-44DC95F9B169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1000" y="6423836"/>
            <a:ext cx="9142413" cy="357964"/>
          </a:xfrm>
          <a:prstGeom prst="rect">
            <a:avLst/>
          </a:prstGeom>
        </p:spPr>
        <p:txBody>
          <a:bodyPr lIns="0" tIns="0" rIns="0" bIns="0" anchor="b"/>
          <a:lstStyle>
            <a:lvl1pPr marL="0" indent="0">
              <a:spcBef>
                <a:spcPts val="0"/>
              </a:spcBef>
              <a:buNone/>
              <a:defRPr sz="8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 dirty="0"/>
              <a:t>NOTE: (1) Click this box to write the notes and sources; (2) All notes and sources should follow the format of this note; and (3) The text in this box should be bottom aligned and should be of Calibri 8 font size            SOURCE: “Report name”, Corresponding author/organization, Year; “Report name 2”, Corresponding author, Year</a:t>
            </a:r>
          </a:p>
        </p:txBody>
      </p:sp>
    </p:spTree>
    <p:extLst>
      <p:ext uri="{BB962C8B-B14F-4D97-AF65-F5344CB8AC3E}">
        <p14:creationId xmlns:p14="http://schemas.microsoft.com/office/powerpoint/2010/main" val="395440555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Object 6" hidden="1">
            <a:extLst>
              <a:ext uri="{FF2B5EF4-FFF2-40B4-BE49-F238E27FC236}">
                <a16:creationId xmlns:a16="http://schemas.microsoft.com/office/drawing/2014/main" id="{25083B96-AD95-493D-A112-3FE1EB642553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1481149836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388" name="think-cell Slide" r:id="rId4" imgW="592" imgH="595" progId="TCLayout.ActiveDocument.1">
                  <p:embed/>
                </p:oleObj>
              </mc:Choice>
              <mc:Fallback>
                <p:oleObj name="think-cell Slide" r:id="rId4" imgW="592" imgH="595" progId="TCLayout.ActiveDocument.1">
                  <p:embed/>
                  <p:pic>
                    <p:nvPicPr>
                      <p:cNvPr id="7" name="Object 6" hidden="1">
                        <a:extLst>
                          <a:ext uri="{FF2B5EF4-FFF2-40B4-BE49-F238E27FC236}">
                            <a16:creationId xmlns:a16="http://schemas.microsoft.com/office/drawing/2014/main" id="{25083B96-AD95-493D-A112-3FE1EB642553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0" name="Text Placeholder 19">
            <a:extLst>
              <a:ext uri="{FF2B5EF4-FFF2-40B4-BE49-F238E27FC236}">
                <a16:creationId xmlns:a16="http://schemas.microsoft.com/office/drawing/2014/main" id="{9B180339-EAA5-43E6-8E30-B0C987049B09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28600" y="114301"/>
            <a:ext cx="7772400" cy="518336"/>
          </a:xfrm>
          <a:prstGeom prst="rect">
            <a:avLst/>
          </a:prstGeom>
        </p:spPr>
        <p:txBody>
          <a:bodyPr lIns="0" rIns="0" anchor="ctr"/>
          <a:lstStyle>
            <a:lvl1pPr marL="0" indent="0">
              <a:spcBef>
                <a:spcPts val="600"/>
              </a:spcBef>
              <a:buNone/>
              <a:defRPr sz="2200" b="1">
                <a:solidFill>
                  <a:schemeClr val="bg1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Click to write the slide heading which should be of 22 font size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C28620B-32CD-43F7-86C3-BD3B4BA1AA56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228600" y="632636"/>
            <a:ext cx="7772400" cy="396064"/>
          </a:xfrm>
          <a:prstGeom prst="rect">
            <a:avLst/>
          </a:prstGeom>
        </p:spPr>
        <p:txBody>
          <a:bodyPr lIns="0" rIns="0"/>
          <a:lstStyle>
            <a:lvl1pPr marL="0" indent="0">
              <a:spcBef>
                <a:spcPts val="600"/>
              </a:spcBef>
              <a:buNone/>
              <a:defRPr sz="2000" b="1" i="1">
                <a:solidFill>
                  <a:schemeClr val="accent4"/>
                </a:solidFill>
              </a:defRPr>
            </a:lvl1pPr>
            <a:lvl2pPr marL="457200" indent="0">
              <a:spcBef>
                <a:spcPts val="600"/>
              </a:spcBef>
              <a:buNone/>
              <a:defRPr sz="2000"/>
            </a:lvl2pPr>
            <a:lvl3pPr marL="914400" indent="0">
              <a:spcBef>
                <a:spcPts val="600"/>
              </a:spcBef>
              <a:buNone/>
              <a:defRPr sz="2000"/>
            </a:lvl3pPr>
            <a:lvl4pPr marL="1371600" indent="0">
              <a:spcBef>
                <a:spcPts val="600"/>
              </a:spcBef>
              <a:buNone/>
              <a:defRPr sz="2000"/>
            </a:lvl4pPr>
            <a:lvl5pPr marL="1828800" indent="0">
              <a:spcBef>
                <a:spcPts val="600"/>
              </a:spcBef>
              <a:buNone/>
              <a:defRPr sz="2000"/>
            </a:lvl5pPr>
          </a:lstStyle>
          <a:p>
            <a:pPr lvl="0"/>
            <a:r>
              <a:rPr lang="en-US" dirty="0"/>
              <a:t>Click to write the subtitle</a:t>
            </a:r>
          </a:p>
        </p:txBody>
      </p:sp>
    </p:spTree>
    <p:extLst>
      <p:ext uri="{BB962C8B-B14F-4D97-AF65-F5344CB8AC3E}">
        <p14:creationId xmlns:p14="http://schemas.microsoft.com/office/powerpoint/2010/main" val="123779586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Object 6" hidden="1">
            <a:extLst>
              <a:ext uri="{FF2B5EF4-FFF2-40B4-BE49-F238E27FC236}">
                <a16:creationId xmlns:a16="http://schemas.microsoft.com/office/drawing/2014/main" id="{25083B96-AD95-493D-A112-3FE1EB642553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2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412" name="think-cell Slide" r:id="rId4" imgW="592" imgH="595" progId="TCLayout.ActiveDocument.1">
                  <p:embed/>
                </p:oleObj>
              </mc:Choice>
              <mc:Fallback>
                <p:oleObj name="think-cell Slide" r:id="rId4" imgW="592" imgH="595" progId="TCLayout.ActiveDocument.1">
                  <p:embed/>
                  <p:pic>
                    <p:nvPicPr>
                      <p:cNvPr id="7" name="Object 6" hidden="1">
                        <a:extLst>
                          <a:ext uri="{FF2B5EF4-FFF2-40B4-BE49-F238E27FC236}">
                            <a16:creationId xmlns:a16="http://schemas.microsoft.com/office/drawing/2014/main" id="{25083B96-AD95-493D-A112-3FE1EB642553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21975F0A-587F-4429-8260-23428AD93FBF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1000" y="6423836"/>
            <a:ext cx="9142413" cy="357964"/>
          </a:xfrm>
          <a:prstGeom prst="rect">
            <a:avLst/>
          </a:prstGeom>
        </p:spPr>
        <p:txBody>
          <a:bodyPr lIns="0" tIns="0" rIns="0" bIns="0" anchor="b"/>
          <a:lstStyle>
            <a:lvl1pPr marL="0" indent="0">
              <a:spcBef>
                <a:spcPts val="0"/>
              </a:spcBef>
              <a:buNone/>
              <a:defRPr sz="8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 dirty="0"/>
              <a:t>NOTE: (1) Click this box to write the notes and sources; (2) All notes and sources should follow the format of this note; and (3) The text in this box should be bottom aligned and should be of Calibri 8 font size            SOURCE: “Report name”, Corresponding author/organization, Year; “Report name 2”, Corresponding author, Year</a:t>
            </a:r>
          </a:p>
        </p:txBody>
      </p:sp>
      <p:sp>
        <p:nvSpPr>
          <p:cNvPr id="8" name="Text Placeholder 19">
            <a:extLst>
              <a:ext uri="{FF2B5EF4-FFF2-40B4-BE49-F238E27FC236}">
                <a16:creationId xmlns:a16="http://schemas.microsoft.com/office/drawing/2014/main" id="{EC1BDD7A-0864-4AF8-A47E-5FD8BDE6881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28600" y="114301"/>
            <a:ext cx="7772400" cy="518336"/>
          </a:xfrm>
          <a:prstGeom prst="rect">
            <a:avLst/>
          </a:prstGeom>
        </p:spPr>
        <p:txBody>
          <a:bodyPr lIns="0" rIns="0" anchor="ctr"/>
          <a:lstStyle>
            <a:lvl1pPr marL="0" indent="0">
              <a:spcBef>
                <a:spcPts val="600"/>
              </a:spcBef>
              <a:buNone/>
              <a:defRPr sz="2200" b="1">
                <a:solidFill>
                  <a:schemeClr val="bg1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Click to write the slide heading which should be of 22 font size</a:t>
            </a:r>
          </a:p>
        </p:txBody>
      </p:sp>
      <p:sp>
        <p:nvSpPr>
          <p:cNvPr id="9" name="Text Placeholder 4">
            <a:extLst>
              <a:ext uri="{FF2B5EF4-FFF2-40B4-BE49-F238E27FC236}">
                <a16:creationId xmlns:a16="http://schemas.microsoft.com/office/drawing/2014/main" id="{51C4F02C-853F-4911-92E9-98F5A8E94FD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228600" y="632636"/>
            <a:ext cx="7772400" cy="396064"/>
          </a:xfrm>
          <a:prstGeom prst="rect">
            <a:avLst/>
          </a:prstGeom>
        </p:spPr>
        <p:txBody>
          <a:bodyPr lIns="0" rIns="0"/>
          <a:lstStyle>
            <a:lvl1pPr marL="0" indent="0">
              <a:spcBef>
                <a:spcPts val="600"/>
              </a:spcBef>
              <a:buNone/>
              <a:defRPr sz="2000" b="1" i="1">
                <a:solidFill>
                  <a:schemeClr val="accent4"/>
                </a:solidFill>
              </a:defRPr>
            </a:lvl1pPr>
            <a:lvl2pPr marL="457200" indent="0">
              <a:spcBef>
                <a:spcPts val="600"/>
              </a:spcBef>
              <a:buNone/>
              <a:defRPr sz="2000"/>
            </a:lvl2pPr>
            <a:lvl3pPr marL="914400" indent="0">
              <a:spcBef>
                <a:spcPts val="600"/>
              </a:spcBef>
              <a:buNone/>
              <a:defRPr sz="2000"/>
            </a:lvl3pPr>
            <a:lvl4pPr marL="1371600" indent="0">
              <a:spcBef>
                <a:spcPts val="600"/>
              </a:spcBef>
              <a:buNone/>
              <a:defRPr sz="2000"/>
            </a:lvl4pPr>
            <a:lvl5pPr marL="1828800" indent="0">
              <a:spcBef>
                <a:spcPts val="600"/>
              </a:spcBef>
              <a:buNone/>
              <a:defRPr sz="2000"/>
            </a:lvl5pPr>
          </a:lstStyle>
          <a:p>
            <a:pPr lvl="0"/>
            <a:r>
              <a:rPr lang="en-US" dirty="0"/>
              <a:t>Click to write the subtitle</a:t>
            </a:r>
          </a:p>
        </p:txBody>
      </p:sp>
    </p:spTree>
    <p:extLst>
      <p:ext uri="{BB962C8B-B14F-4D97-AF65-F5344CB8AC3E}">
        <p14:creationId xmlns:p14="http://schemas.microsoft.com/office/powerpoint/2010/main" val="66045890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Object 6" hidden="1">
            <a:extLst>
              <a:ext uri="{FF2B5EF4-FFF2-40B4-BE49-F238E27FC236}">
                <a16:creationId xmlns:a16="http://schemas.microsoft.com/office/drawing/2014/main" id="{25083B96-AD95-493D-A112-3FE1EB642553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2328001226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436" name="think-cell Slide" r:id="rId4" imgW="592" imgH="595" progId="TCLayout.ActiveDocument.1">
                  <p:embed/>
                </p:oleObj>
              </mc:Choice>
              <mc:Fallback>
                <p:oleObj name="think-cell Slide" r:id="rId4" imgW="592" imgH="595" progId="TCLayout.ActiveDocument.1">
                  <p:embed/>
                  <p:pic>
                    <p:nvPicPr>
                      <p:cNvPr id="7" name="Object 6" hidden="1">
                        <a:extLst>
                          <a:ext uri="{FF2B5EF4-FFF2-40B4-BE49-F238E27FC236}">
                            <a16:creationId xmlns:a16="http://schemas.microsoft.com/office/drawing/2014/main" id="{25083B96-AD95-493D-A112-3FE1EB642553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0" name="Text Placeholder 19">
            <a:extLst>
              <a:ext uri="{FF2B5EF4-FFF2-40B4-BE49-F238E27FC236}">
                <a16:creationId xmlns:a16="http://schemas.microsoft.com/office/drawing/2014/main" id="{9B180339-EAA5-43E6-8E30-B0C987049B09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28600" y="114300"/>
            <a:ext cx="7772400" cy="914399"/>
          </a:xfrm>
          <a:prstGeom prst="rect">
            <a:avLst/>
          </a:prstGeom>
        </p:spPr>
        <p:txBody>
          <a:bodyPr lIns="0" rIns="0" anchor="ctr"/>
          <a:lstStyle>
            <a:lvl1pPr marL="0" indent="0">
              <a:spcBef>
                <a:spcPts val="600"/>
              </a:spcBef>
              <a:buNone/>
              <a:defRPr sz="2200" b="1">
                <a:solidFill>
                  <a:schemeClr val="bg1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Click to write the slide heading which should be of 22 font size and no more than two lines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B3F1F5A-BAF0-49C3-A4A3-F2F1DDF3507D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1000" y="6423836"/>
            <a:ext cx="9142413" cy="357964"/>
          </a:xfrm>
          <a:prstGeom prst="rect">
            <a:avLst/>
          </a:prstGeom>
        </p:spPr>
        <p:txBody>
          <a:bodyPr lIns="0" tIns="0" rIns="0" bIns="0" anchor="b"/>
          <a:lstStyle>
            <a:lvl1pPr marL="0" indent="0">
              <a:spcBef>
                <a:spcPts val="0"/>
              </a:spcBef>
              <a:buNone/>
              <a:defRPr sz="8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 dirty="0"/>
              <a:t>NOTE: (1) Click this box to write the notes and sources; (2) All notes and sources should follow the format of this note; and (3) The text in this box should be bottom aligned and should be of Calibri 8 font size            SOURCE: “Report name”, Corresponding author/organization, Year; “Report name 2”, Corresponding author, Year</a:t>
            </a:r>
          </a:p>
        </p:txBody>
      </p:sp>
      <p:sp>
        <p:nvSpPr>
          <p:cNvPr id="8" name="Text Placeholder 13">
            <a:extLst>
              <a:ext uri="{FF2B5EF4-FFF2-40B4-BE49-F238E27FC236}">
                <a16:creationId xmlns:a16="http://schemas.microsoft.com/office/drawing/2014/main" id="{43EC3170-6625-42A9-90D1-9AE1075D1E4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81000" y="1295400"/>
            <a:ext cx="9144000" cy="5049187"/>
          </a:xfrm>
          <a:prstGeom prst="roundRect">
            <a:avLst>
              <a:gd name="adj" fmla="val 0"/>
            </a:avLst>
          </a:prstGeom>
        </p:spPr>
        <p:txBody>
          <a:bodyPr lIns="82058" tIns="41029" rIns="82058" bIns="41029" anchor="t"/>
          <a:lstStyle>
            <a:lvl1pPr marL="233363" indent="-233363">
              <a:spcBef>
                <a:spcPts val="0"/>
              </a:spcBef>
              <a:buFont typeface="Arial" pitchFamily="34" charset="0"/>
              <a:buChar char="•"/>
              <a:defRPr lang="en-US" sz="1800" b="0" baseline="0" dirty="0">
                <a:solidFill>
                  <a:srgbClr val="000000"/>
                </a:solidFill>
                <a:latin typeface="Calibri" pitchFamily="34" charset="0"/>
                <a:cs typeface="Calibri" pitchFamily="34" charset="0"/>
              </a:defRPr>
            </a:lvl1pPr>
            <a:lvl2pPr marL="742950" indent="-285750">
              <a:spcBef>
                <a:spcPts val="0"/>
              </a:spcBef>
              <a:buFont typeface="Courier New" panose="02070309020205020404" pitchFamily="49" charset="0"/>
              <a:buChar char="o"/>
              <a:defRPr sz="1800"/>
            </a:lvl2pPr>
            <a:lvl3pPr marL="1203325" indent="-288925">
              <a:spcBef>
                <a:spcPts val="0"/>
              </a:spcBef>
              <a:buFont typeface="Calibri" panose="020F0502020204030204" pitchFamily="34" charset="0"/>
              <a:buChar char="―"/>
              <a:defRPr sz="1600"/>
            </a:lvl3pPr>
            <a:lvl4pPr marL="1600200" indent="-228600">
              <a:spcBef>
                <a:spcPts val="0"/>
              </a:spcBef>
              <a:buFont typeface="Arial" panose="020B0604020202020204" pitchFamily="34" charset="0"/>
              <a:buChar char="•"/>
              <a:defRPr sz="1600"/>
            </a:lvl4pPr>
            <a:lvl5pPr marL="1828800" indent="0">
              <a:spcBef>
                <a:spcPts val="0"/>
              </a:spcBef>
              <a:buFont typeface="Arial" panose="020B0604020202020204" pitchFamily="34" charset="0"/>
              <a:buNone/>
              <a:defRPr sz="1600"/>
            </a:lvl5pPr>
            <a:lvl6pPr marL="2286000" indent="0">
              <a:buFont typeface="Arial" panose="020B0604020202020204" pitchFamily="34" charset="0"/>
              <a:buNone/>
              <a:defRPr/>
            </a:lvl6pPr>
          </a:lstStyle>
          <a:p>
            <a:pPr lvl="0"/>
            <a:r>
              <a:rPr lang="en-US" dirty="0"/>
              <a:t>Click to write first bullet point (generally should be less than 5 on a page)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  <a:p>
            <a:pPr lvl="0"/>
            <a:endParaRPr lang="en-US" dirty="0"/>
          </a:p>
          <a:p>
            <a:pPr lvl="0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9360701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Object 6" hidden="1">
            <a:extLst>
              <a:ext uri="{FF2B5EF4-FFF2-40B4-BE49-F238E27FC236}">
                <a16:creationId xmlns:a16="http://schemas.microsoft.com/office/drawing/2014/main" id="{25083B96-AD95-493D-A112-3FE1EB642553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2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460" name="think-cell Slide" r:id="rId4" imgW="592" imgH="595" progId="TCLayout.ActiveDocument.1">
                  <p:embed/>
                </p:oleObj>
              </mc:Choice>
              <mc:Fallback>
                <p:oleObj name="think-cell Slide" r:id="rId4" imgW="592" imgH="595" progId="TCLayout.ActiveDocument.1">
                  <p:embed/>
                  <p:pic>
                    <p:nvPicPr>
                      <p:cNvPr id="7" name="Object 6" hidden="1">
                        <a:extLst>
                          <a:ext uri="{FF2B5EF4-FFF2-40B4-BE49-F238E27FC236}">
                            <a16:creationId xmlns:a16="http://schemas.microsoft.com/office/drawing/2014/main" id="{25083B96-AD95-493D-A112-3FE1EB642553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21975F0A-587F-4429-8260-23428AD93FBF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1000" y="6423836"/>
            <a:ext cx="9142413" cy="357964"/>
          </a:xfrm>
          <a:prstGeom prst="rect">
            <a:avLst/>
          </a:prstGeom>
        </p:spPr>
        <p:txBody>
          <a:bodyPr lIns="0" tIns="0" rIns="0" bIns="0" anchor="b"/>
          <a:lstStyle>
            <a:lvl1pPr marL="0" indent="0">
              <a:spcBef>
                <a:spcPts val="0"/>
              </a:spcBef>
              <a:buNone/>
              <a:defRPr sz="8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 dirty="0"/>
              <a:t>NOTE: (1) Click this box to write the notes and sources; (2) All notes and sources should follow the format of this note; and (3) The text in this box should be bottom aligned and should be of Calibri 8 font size            SOURCE: “Report name”, Corresponding author/organization, Year; “Report name 2”, Corresponding author, Year</a:t>
            </a:r>
          </a:p>
        </p:txBody>
      </p:sp>
      <p:sp>
        <p:nvSpPr>
          <p:cNvPr id="8" name="Text Placeholder 13">
            <a:extLst>
              <a:ext uri="{FF2B5EF4-FFF2-40B4-BE49-F238E27FC236}">
                <a16:creationId xmlns:a16="http://schemas.microsoft.com/office/drawing/2014/main" id="{08291611-6159-4839-B5D7-894C97CE373B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85800" y="1295400"/>
            <a:ext cx="8839200" cy="304800"/>
          </a:xfrm>
          <a:prstGeom prst="roundRect">
            <a:avLst>
              <a:gd name="adj" fmla="val 0"/>
            </a:avLst>
          </a:prstGeom>
        </p:spPr>
        <p:txBody>
          <a:bodyPr lIns="82058" tIns="41029" rIns="82058" bIns="41029" anchor="t"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lang="en-US" sz="1600" b="1" baseline="0" dirty="0">
                <a:solidFill>
                  <a:srgbClr val="000000"/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en-US" dirty="0"/>
              <a:t>Click to write the first summary insight</a:t>
            </a:r>
          </a:p>
        </p:txBody>
      </p:sp>
      <p:sp>
        <p:nvSpPr>
          <p:cNvPr id="9" name="Text Placeholder 4">
            <a:extLst>
              <a:ext uri="{FF2B5EF4-FFF2-40B4-BE49-F238E27FC236}">
                <a16:creationId xmlns:a16="http://schemas.microsoft.com/office/drawing/2014/main" id="{41F73744-5F1A-4CB4-BD4D-EAB475B7EDE6}"/>
              </a:ext>
            </a:extLst>
          </p:cNvPr>
          <p:cNvSpPr>
            <a:spLocks noGrp="1"/>
          </p:cNvSpPr>
          <p:nvPr>
            <p:ph type="body" sz="quarter" idx="115" hasCustomPrompt="1"/>
          </p:nvPr>
        </p:nvSpPr>
        <p:spPr>
          <a:xfrm>
            <a:off x="375136" y="1315496"/>
            <a:ext cx="228600" cy="228600"/>
          </a:xfrm>
          <a:prstGeom prst="ellipse">
            <a:avLst/>
          </a:prstGeom>
          <a:solidFill>
            <a:schemeClr val="accent1"/>
          </a:solidFill>
        </p:spPr>
        <p:txBody>
          <a:bodyPr anchor="ctr"/>
          <a:lstStyle>
            <a:lvl1pPr marL="0" indent="0" algn="ctr">
              <a:buNone/>
              <a:defRPr sz="1600" b="1">
                <a:solidFill>
                  <a:schemeClr val="bg1"/>
                </a:solidFill>
              </a:defRPr>
            </a:lvl1pPr>
            <a:lvl2pPr>
              <a:defRPr sz="1200">
                <a:solidFill>
                  <a:schemeClr val="bg1"/>
                </a:solidFill>
              </a:defRPr>
            </a:lvl2pPr>
            <a:lvl3pPr>
              <a:defRPr sz="1200">
                <a:solidFill>
                  <a:schemeClr val="bg1"/>
                </a:solidFill>
              </a:defRPr>
            </a:lvl3pPr>
            <a:lvl4pPr>
              <a:defRPr sz="1200">
                <a:solidFill>
                  <a:schemeClr val="bg1"/>
                </a:solidFill>
              </a:defRPr>
            </a:lvl4pPr>
            <a:lvl5pPr>
              <a:defRPr sz="12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#</a:t>
            </a:r>
          </a:p>
        </p:txBody>
      </p:sp>
      <p:sp>
        <p:nvSpPr>
          <p:cNvPr id="10" name="Text Placeholder 13">
            <a:extLst>
              <a:ext uri="{FF2B5EF4-FFF2-40B4-BE49-F238E27FC236}">
                <a16:creationId xmlns:a16="http://schemas.microsoft.com/office/drawing/2014/main" id="{29692EE8-1E63-420E-B9F8-15D758743E6D}"/>
              </a:ext>
            </a:extLst>
          </p:cNvPr>
          <p:cNvSpPr>
            <a:spLocks noGrp="1"/>
          </p:cNvSpPr>
          <p:nvPr>
            <p:ph type="body" sz="quarter" idx="121" hasCustomPrompt="1"/>
          </p:nvPr>
        </p:nvSpPr>
        <p:spPr>
          <a:xfrm>
            <a:off x="685800" y="1610248"/>
            <a:ext cx="8839200" cy="1209152"/>
          </a:xfrm>
          <a:prstGeom prst="roundRect">
            <a:avLst>
              <a:gd name="adj" fmla="val 0"/>
            </a:avLst>
          </a:prstGeom>
        </p:spPr>
        <p:txBody>
          <a:bodyPr lIns="82058" tIns="41029" rIns="82058" bIns="41029" anchor="t"/>
          <a:lstStyle>
            <a:lvl1pPr marL="280988" indent="-171450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 lang="en-US" sz="1600" b="0" baseline="0" dirty="0">
                <a:solidFill>
                  <a:srgbClr val="000000"/>
                </a:solidFill>
                <a:latin typeface="Calibri" pitchFamily="34" charset="0"/>
                <a:cs typeface="Calibri" pitchFamily="34" charset="0"/>
              </a:defRPr>
            </a:lvl1pPr>
            <a:lvl2pPr marL="742950" indent="-285750">
              <a:spcBef>
                <a:spcPts val="0"/>
              </a:spcBef>
              <a:buFont typeface="Courier New" panose="02070309020205020404" pitchFamily="49" charset="0"/>
              <a:buChar char="o"/>
              <a:defRPr sz="1600"/>
            </a:lvl2pPr>
            <a:lvl3pPr marL="1143000" indent="-228600">
              <a:spcBef>
                <a:spcPts val="0"/>
              </a:spcBef>
              <a:buFont typeface="Calibri" panose="020F0502020204030204" pitchFamily="34" charset="0"/>
              <a:buChar char="―"/>
              <a:defRPr sz="1600"/>
            </a:lvl3pPr>
            <a:lvl4pPr>
              <a:defRPr sz="1600"/>
            </a:lvl4pPr>
            <a:lvl5pPr>
              <a:defRPr sz="1600"/>
            </a:lvl5pPr>
            <a:lvl6pPr marL="2286000" indent="0">
              <a:buNone/>
              <a:defRPr sz="1600"/>
            </a:lvl6pPr>
          </a:lstStyle>
          <a:p>
            <a:pPr lvl="0"/>
            <a:r>
              <a:rPr lang="en-US" dirty="0"/>
              <a:t>Click to write the first supporting insight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0"/>
            <a:endParaRPr lang="en-US" dirty="0"/>
          </a:p>
          <a:p>
            <a:pPr lvl="0"/>
            <a:endParaRPr lang="en-US" dirty="0"/>
          </a:p>
          <a:p>
            <a:pPr lvl="0"/>
            <a:endParaRPr lang="en-US" dirty="0"/>
          </a:p>
        </p:txBody>
      </p:sp>
      <p:sp>
        <p:nvSpPr>
          <p:cNvPr id="11" name="Text Placeholder 13">
            <a:extLst>
              <a:ext uri="{FF2B5EF4-FFF2-40B4-BE49-F238E27FC236}">
                <a16:creationId xmlns:a16="http://schemas.microsoft.com/office/drawing/2014/main" id="{DA1AE07E-66CE-4372-A0E9-9ED301F6F427}"/>
              </a:ext>
            </a:extLst>
          </p:cNvPr>
          <p:cNvSpPr>
            <a:spLocks noGrp="1"/>
          </p:cNvSpPr>
          <p:nvPr>
            <p:ph type="body" sz="quarter" idx="122" hasCustomPrompt="1"/>
          </p:nvPr>
        </p:nvSpPr>
        <p:spPr>
          <a:xfrm>
            <a:off x="685800" y="3048000"/>
            <a:ext cx="8839200" cy="304800"/>
          </a:xfrm>
          <a:prstGeom prst="roundRect">
            <a:avLst>
              <a:gd name="adj" fmla="val 0"/>
            </a:avLst>
          </a:prstGeom>
        </p:spPr>
        <p:txBody>
          <a:bodyPr lIns="82058" tIns="41029" rIns="82058" bIns="41029" anchor="t"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lang="en-US" sz="1600" b="1" baseline="0" dirty="0">
                <a:solidFill>
                  <a:srgbClr val="000000"/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en-US" dirty="0"/>
              <a:t>Click to write the second summary insight</a:t>
            </a:r>
          </a:p>
        </p:txBody>
      </p:sp>
      <p:sp>
        <p:nvSpPr>
          <p:cNvPr id="12" name="Text Placeholder 4">
            <a:extLst>
              <a:ext uri="{FF2B5EF4-FFF2-40B4-BE49-F238E27FC236}">
                <a16:creationId xmlns:a16="http://schemas.microsoft.com/office/drawing/2014/main" id="{F79BD42A-51C8-4816-B6C3-1DF9FE60AE06}"/>
              </a:ext>
            </a:extLst>
          </p:cNvPr>
          <p:cNvSpPr>
            <a:spLocks noGrp="1"/>
          </p:cNvSpPr>
          <p:nvPr>
            <p:ph type="body" sz="quarter" idx="123" hasCustomPrompt="1"/>
          </p:nvPr>
        </p:nvSpPr>
        <p:spPr>
          <a:xfrm>
            <a:off x="375136" y="3068096"/>
            <a:ext cx="228600" cy="228600"/>
          </a:xfrm>
          <a:prstGeom prst="ellipse">
            <a:avLst/>
          </a:prstGeom>
          <a:solidFill>
            <a:schemeClr val="accent1"/>
          </a:solidFill>
        </p:spPr>
        <p:txBody>
          <a:bodyPr anchor="ctr"/>
          <a:lstStyle>
            <a:lvl1pPr marL="0" indent="0" algn="ctr">
              <a:buNone/>
              <a:defRPr sz="1600" b="1">
                <a:solidFill>
                  <a:schemeClr val="bg1"/>
                </a:solidFill>
              </a:defRPr>
            </a:lvl1pPr>
            <a:lvl2pPr>
              <a:defRPr sz="1200">
                <a:solidFill>
                  <a:schemeClr val="bg1"/>
                </a:solidFill>
              </a:defRPr>
            </a:lvl2pPr>
            <a:lvl3pPr>
              <a:defRPr sz="1200">
                <a:solidFill>
                  <a:schemeClr val="bg1"/>
                </a:solidFill>
              </a:defRPr>
            </a:lvl3pPr>
            <a:lvl4pPr>
              <a:defRPr sz="1200">
                <a:solidFill>
                  <a:schemeClr val="bg1"/>
                </a:solidFill>
              </a:defRPr>
            </a:lvl4pPr>
            <a:lvl5pPr>
              <a:defRPr sz="12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#</a:t>
            </a:r>
          </a:p>
        </p:txBody>
      </p:sp>
      <p:sp>
        <p:nvSpPr>
          <p:cNvPr id="13" name="Text Placeholder 13">
            <a:extLst>
              <a:ext uri="{FF2B5EF4-FFF2-40B4-BE49-F238E27FC236}">
                <a16:creationId xmlns:a16="http://schemas.microsoft.com/office/drawing/2014/main" id="{86A4D6AF-F0CA-424A-A8FC-1CBBE35E46DC}"/>
              </a:ext>
            </a:extLst>
          </p:cNvPr>
          <p:cNvSpPr>
            <a:spLocks noGrp="1"/>
          </p:cNvSpPr>
          <p:nvPr>
            <p:ph type="body" sz="quarter" idx="125" hasCustomPrompt="1"/>
          </p:nvPr>
        </p:nvSpPr>
        <p:spPr>
          <a:xfrm>
            <a:off x="685800" y="4800600"/>
            <a:ext cx="8839200" cy="304800"/>
          </a:xfrm>
          <a:prstGeom prst="roundRect">
            <a:avLst>
              <a:gd name="adj" fmla="val 0"/>
            </a:avLst>
          </a:prstGeom>
        </p:spPr>
        <p:txBody>
          <a:bodyPr lIns="82058" tIns="41029" rIns="82058" bIns="41029" anchor="t"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lang="en-US" sz="1600" b="1" baseline="0" dirty="0">
                <a:solidFill>
                  <a:srgbClr val="000000"/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en-US" dirty="0"/>
              <a:t>Click to write the third summary insight</a:t>
            </a:r>
          </a:p>
        </p:txBody>
      </p:sp>
      <p:sp>
        <p:nvSpPr>
          <p:cNvPr id="14" name="Text Placeholder 4">
            <a:extLst>
              <a:ext uri="{FF2B5EF4-FFF2-40B4-BE49-F238E27FC236}">
                <a16:creationId xmlns:a16="http://schemas.microsoft.com/office/drawing/2014/main" id="{770214B9-2473-46A6-A814-570ADDEA2CFA}"/>
              </a:ext>
            </a:extLst>
          </p:cNvPr>
          <p:cNvSpPr>
            <a:spLocks noGrp="1"/>
          </p:cNvSpPr>
          <p:nvPr>
            <p:ph type="body" sz="quarter" idx="126" hasCustomPrompt="1"/>
          </p:nvPr>
        </p:nvSpPr>
        <p:spPr>
          <a:xfrm>
            <a:off x="375136" y="4820696"/>
            <a:ext cx="228600" cy="228600"/>
          </a:xfrm>
          <a:prstGeom prst="ellipse">
            <a:avLst/>
          </a:prstGeom>
          <a:solidFill>
            <a:schemeClr val="accent1"/>
          </a:solidFill>
        </p:spPr>
        <p:txBody>
          <a:bodyPr anchor="ctr"/>
          <a:lstStyle>
            <a:lvl1pPr marL="0" indent="0" algn="ctr">
              <a:buNone/>
              <a:defRPr sz="1600" b="1">
                <a:solidFill>
                  <a:schemeClr val="bg1"/>
                </a:solidFill>
              </a:defRPr>
            </a:lvl1pPr>
            <a:lvl2pPr>
              <a:defRPr sz="1200">
                <a:solidFill>
                  <a:schemeClr val="bg1"/>
                </a:solidFill>
              </a:defRPr>
            </a:lvl2pPr>
            <a:lvl3pPr>
              <a:defRPr sz="1200">
                <a:solidFill>
                  <a:schemeClr val="bg1"/>
                </a:solidFill>
              </a:defRPr>
            </a:lvl3pPr>
            <a:lvl4pPr>
              <a:defRPr sz="1200">
                <a:solidFill>
                  <a:schemeClr val="bg1"/>
                </a:solidFill>
              </a:defRPr>
            </a:lvl4pPr>
            <a:lvl5pPr>
              <a:defRPr sz="12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#</a:t>
            </a:r>
          </a:p>
        </p:txBody>
      </p:sp>
      <p:sp>
        <p:nvSpPr>
          <p:cNvPr id="15" name="Text Placeholder 13">
            <a:extLst>
              <a:ext uri="{FF2B5EF4-FFF2-40B4-BE49-F238E27FC236}">
                <a16:creationId xmlns:a16="http://schemas.microsoft.com/office/drawing/2014/main" id="{488430A9-CF79-4235-B560-645C2EB61E64}"/>
              </a:ext>
            </a:extLst>
          </p:cNvPr>
          <p:cNvSpPr>
            <a:spLocks noGrp="1"/>
          </p:cNvSpPr>
          <p:nvPr>
            <p:ph type="body" sz="quarter" idx="127" hasCustomPrompt="1"/>
          </p:nvPr>
        </p:nvSpPr>
        <p:spPr>
          <a:xfrm>
            <a:off x="685800" y="3362848"/>
            <a:ext cx="8839200" cy="1209152"/>
          </a:xfrm>
          <a:prstGeom prst="roundRect">
            <a:avLst>
              <a:gd name="adj" fmla="val 0"/>
            </a:avLst>
          </a:prstGeom>
        </p:spPr>
        <p:txBody>
          <a:bodyPr lIns="82058" tIns="41029" rIns="82058" bIns="41029" anchor="t"/>
          <a:lstStyle>
            <a:lvl1pPr marL="280988" indent="-171450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 lang="en-US" sz="1600" b="0" baseline="0" dirty="0">
                <a:solidFill>
                  <a:srgbClr val="000000"/>
                </a:solidFill>
                <a:latin typeface="Calibri" pitchFamily="34" charset="0"/>
                <a:cs typeface="Calibri" pitchFamily="34" charset="0"/>
              </a:defRPr>
            </a:lvl1pPr>
            <a:lvl2pPr marL="742950" indent="-285750">
              <a:spcBef>
                <a:spcPts val="0"/>
              </a:spcBef>
              <a:buFont typeface="Courier New" panose="02070309020205020404" pitchFamily="49" charset="0"/>
              <a:buChar char="o"/>
              <a:defRPr sz="1600"/>
            </a:lvl2pPr>
            <a:lvl3pPr marL="1143000" indent="-228600">
              <a:spcBef>
                <a:spcPts val="0"/>
              </a:spcBef>
              <a:buFont typeface="Calibri" panose="020F0502020204030204" pitchFamily="34" charset="0"/>
              <a:buChar char="―"/>
              <a:defRPr sz="1600"/>
            </a:lvl3pPr>
            <a:lvl4pPr>
              <a:defRPr sz="1600"/>
            </a:lvl4pPr>
            <a:lvl5pPr>
              <a:defRPr sz="1600"/>
            </a:lvl5pPr>
            <a:lvl6pPr marL="2286000" indent="0">
              <a:buNone/>
              <a:defRPr sz="1600"/>
            </a:lvl6pPr>
          </a:lstStyle>
          <a:p>
            <a:pPr lvl="0"/>
            <a:r>
              <a:rPr lang="en-US" dirty="0"/>
              <a:t>Click to write the first supporting insight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0"/>
            <a:endParaRPr lang="en-US" dirty="0"/>
          </a:p>
          <a:p>
            <a:pPr lvl="0"/>
            <a:endParaRPr lang="en-US" dirty="0"/>
          </a:p>
          <a:p>
            <a:pPr lvl="0"/>
            <a:endParaRPr lang="en-US" dirty="0"/>
          </a:p>
        </p:txBody>
      </p:sp>
      <p:sp>
        <p:nvSpPr>
          <p:cNvPr id="16" name="Text Placeholder 13">
            <a:extLst>
              <a:ext uri="{FF2B5EF4-FFF2-40B4-BE49-F238E27FC236}">
                <a16:creationId xmlns:a16="http://schemas.microsoft.com/office/drawing/2014/main" id="{FE518761-E755-4288-AF8B-8306532592EE}"/>
              </a:ext>
            </a:extLst>
          </p:cNvPr>
          <p:cNvSpPr>
            <a:spLocks noGrp="1"/>
          </p:cNvSpPr>
          <p:nvPr>
            <p:ph type="body" sz="quarter" idx="128" hasCustomPrompt="1"/>
          </p:nvPr>
        </p:nvSpPr>
        <p:spPr>
          <a:xfrm>
            <a:off x="685800" y="5115448"/>
            <a:ext cx="8839200" cy="1209152"/>
          </a:xfrm>
          <a:prstGeom prst="roundRect">
            <a:avLst>
              <a:gd name="adj" fmla="val 0"/>
            </a:avLst>
          </a:prstGeom>
        </p:spPr>
        <p:txBody>
          <a:bodyPr lIns="82058" tIns="41029" rIns="82058" bIns="41029" anchor="t"/>
          <a:lstStyle>
            <a:lvl1pPr marL="280988" indent="-171450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 lang="en-US" sz="1600" b="0" baseline="0" dirty="0">
                <a:solidFill>
                  <a:srgbClr val="000000"/>
                </a:solidFill>
                <a:latin typeface="Calibri" pitchFamily="34" charset="0"/>
                <a:cs typeface="Calibri" pitchFamily="34" charset="0"/>
              </a:defRPr>
            </a:lvl1pPr>
            <a:lvl2pPr marL="742950" indent="-285750">
              <a:spcBef>
                <a:spcPts val="0"/>
              </a:spcBef>
              <a:buFont typeface="Courier New" panose="02070309020205020404" pitchFamily="49" charset="0"/>
              <a:buChar char="o"/>
              <a:defRPr sz="1600"/>
            </a:lvl2pPr>
            <a:lvl3pPr marL="1143000" indent="-228600">
              <a:spcBef>
                <a:spcPts val="0"/>
              </a:spcBef>
              <a:buFont typeface="Calibri" panose="020F0502020204030204" pitchFamily="34" charset="0"/>
              <a:buChar char="―"/>
              <a:defRPr sz="1600"/>
            </a:lvl3pPr>
            <a:lvl4pPr>
              <a:defRPr sz="1600"/>
            </a:lvl4pPr>
            <a:lvl5pPr>
              <a:defRPr sz="1600"/>
            </a:lvl5pPr>
            <a:lvl6pPr marL="2286000" indent="0">
              <a:buNone/>
              <a:defRPr sz="1600"/>
            </a:lvl6pPr>
          </a:lstStyle>
          <a:p>
            <a:pPr lvl="0"/>
            <a:r>
              <a:rPr lang="en-US" dirty="0"/>
              <a:t>Click to write the first supporting insight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0"/>
            <a:endParaRPr lang="en-US" dirty="0"/>
          </a:p>
          <a:p>
            <a:pPr lvl="0"/>
            <a:endParaRPr lang="en-US" dirty="0"/>
          </a:p>
          <a:p>
            <a:pPr lvl="0"/>
            <a:endParaRPr lang="en-US" dirty="0"/>
          </a:p>
        </p:txBody>
      </p:sp>
      <p:sp>
        <p:nvSpPr>
          <p:cNvPr id="17" name="Text Placeholder 19">
            <a:extLst>
              <a:ext uri="{FF2B5EF4-FFF2-40B4-BE49-F238E27FC236}">
                <a16:creationId xmlns:a16="http://schemas.microsoft.com/office/drawing/2014/main" id="{FF9796A7-9C67-4C86-967A-C8FBA45C6273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28600" y="114301"/>
            <a:ext cx="7772400" cy="518336"/>
          </a:xfrm>
          <a:prstGeom prst="rect">
            <a:avLst/>
          </a:prstGeom>
        </p:spPr>
        <p:txBody>
          <a:bodyPr lIns="0" rIns="0" anchor="ctr"/>
          <a:lstStyle>
            <a:lvl1pPr marL="0" indent="0">
              <a:spcBef>
                <a:spcPts val="600"/>
              </a:spcBef>
              <a:buNone/>
              <a:defRPr sz="2200" b="1">
                <a:solidFill>
                  <a:schemeClr val="bg1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Click to write “Executive Summary” slide title</a:t>
            </a:r>
          </a:p>
        </p:txBody>
      </p:sp>
      <p:sp>
        <p:nvSpPr>
          <p:cNvPr id="18" name="Text Placeholder 4">
            <a:extLst>
              <a:ext uri="{FF2B5EF4-FFF2-40B4-BE49-F238E27FC236}">
                <a16:creationId xmlns:a16="http://schemas.microsoft.com/office/drawing/2014/main" id="{9C22C2D8-C9AA-4281-8377-D6DEEF52F3AA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228600" y="632636"/>
            <a:ext cx="7772400" cy="396064"/>
          </a:xfrm>
          <a:prstGeom prst="rect">
            <a:avLst/>
          </a:prstGeom>
        </p:spPr>
        <p:txBody>
          <a:bodyPr lIns="0" rIns="0"/>
          <a:lstStyle>
            <a:lvl1pPr marL="0" indent="0">
              <a:spcBef>
                <a:spcPts val="600"/>
              </a:spcBef>
              <a:buNone/>
              <a:defRPr sz="2000" b="1" i="1">
                <a:solidFill>
                  <a:schemeClr val="accent4"/>
                </a:solidFill>
              </a:defRPr>
            </a:lvl1pPr>
            <a:lvl2pPr marL="457200" indent="0">
              <a:spcBef>
                <a:spcPts val="600"/>
              </a:spcBef>
              <a:buNone/>
              <a:defRPr sz="2000"/>
            </a:lvl2pPr>
            <a:lvl3pPr marL="914400" indent="0">
              <a:spcBef>
                <a:spcPts val="600"/>
              </a:spcBef>
              <a:buNone/>
              <a:defRPr sz="2000"/>
            </a:lvl3pPr>
            <a:lvl4pPr marL="1371600" indent="0">
              <a:spcBef>
                <a:spcPts val="600"/>
              </a:spcBef>
              <a:buNone/>
              <a:defRPr sz="2000"/>
            </a:lvl4pPr>
            <a:lvl5pPr marL="1828800" indent="0">
              <a:spcBef>
                <a:spcPts val="600"/>
              </a:spcBef>
              <a:buNone/>
              <a:defRPr sz="2000"/>
            </a:lvl5pPr>
          </a:lstStyle>
          <a:p>
            <a:pPr lvl="0"/>
            <a:r>
              <a:rPr lang="en-US" dirty="0"/>
              <a:t>Click to write the subtitle</a:t>
            </a:r>
          </a:p>
        </p:txBody>
      </p:sp>
    </p:spTree>
    <p:extLst>
      <p:ext uri="{BB962C8B-B14F-4D97-AF65-F5344CB8AC3E}">
        <p14:creationId xmlns:p14="http://schemas.microsoft.com/office/powerpoint/2010/main" val="29088528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Object 6" hidden="1">
            <a:extLst>
              <a:ext uri="{FF2B5EF4-FFF2-40B4-BE49-F238E27FC236}">
                <a16:creationId xmlns:a16="http://schemas.microsoft.com/office/drawing/2014/main" id="{25083B96-AD95-493D-A112-3FE1EB642553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2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484" name="think-cell Slide" r:id="rId4" imgW="592" imgH="595" progId="TCLayout.ActiveDocument.1">
                  <p:embed/>
                </p:oleObj>
              </mc:Choice>
              <mc:Fallback>
                <p:oleObj name="think-cell Slide" r:id="rId4" imgW="592" imgH="595" progId="TCLayout.ActiveDocument.1">
                  <p:embed/>
                  <p:pic>
                    <p:nvPicPr>
                      <p:cNvPr id="7" name="Object 6" hidden="1">
                        <a:extLst>
                          <a:ext uri="{FF2B5EF4-FFF2-40B4-BE49-F238E27FC236}">
                            <a16:creationId xmlns:a16="http://schemas.microsoft.com/office/drawing/2014/main" id="{25083B96-AD95-493D-A112-3FE1EB642553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21975F0A-587F-4429-8260-23428AD93FBF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1000" y="6423836"/>
            <a:ext cx="9142413" cy="357964"/>
          </a:xfrm>
          <a:prstGeom prst="rect">
            <a:avLst/>
          </a:prstGeom>
        </p:spPr>
        <p:txBody>
          <a:bodyPr lIns="0" tIns="0" rIns="0" bIns="0" anchor="b"/>
          <a:lstStyle>
            <a:lvl1pPr marL="0" indent="0">
              <a:spcBef>
                <a:spcPts val="0"/>
              </a:spcBef>
              <a:buNone/>
              <a:defRPr sz="8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 dirty="0"/>
              <a:t>NOTE: (1) Click this box to write the notes and sources; (2) All notes and sources should follow the format of this note; and (3) The text in this box should be bottom aligned and should be of Calibri 8 font size            SOURCE: “Report name”, Corresponding author/organization, Year; “Report name 2”, Corresponding author, Year</a:t>
            </a:r>
          </a:p>
        </p:txBody>
      </p:sp>
      <p:sp>
        <p:nvSpPr>
          <p:cNvPr id="17" name="Text Placeholder 4">
            <a:extLst>
              <a:ext uri="{FF2B5EF4-FFF2-40B4-BE49-F238E27FC236}">
                <a16:creationId xmlns:a16="http://schemas.microsoft.com/office/drawing/2014/main" id="{7ABB9F07-08CB-4621-8D3A-116BE9252CAD}"/>
              </a:ext>
            </a:extLst>
          </p:cNvPr>
          <p:cNvSpPr>
            <a:spLocks noGrp="1"/>
          </p:cNvSpPr>
          <p:nvPr>
            <p:ph type="body" sz="quarter" idx="123"/>
          </p:nvPr>
        </p:nvSpPr>
        <p:spPr>
          <a:xfrm>
            <a:off x="381000" y="1305338"/>
            <a:ext cx="9144000" cy="4866861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None/>
              <a:defRPr sz="1600" b="1"/>
            </a:lvl1pPr>
            <a:lvl2pPr marL="292100" indent="-173038">
              <a:spcBef>
                <a:spcPts val="0"/>
              </a:spcBef>
              <a:buFont typeface="Arial" panose="020B0604020202020204" pitchFamily="34" charset="0"/>
              <a:buChar char="•"/>
              <a:defRPr sz="1600"/>
            </a:lvl2pPr>
            <a:lvl3pPr marL="517525" indent="-173038" defTabSz="457200">
              <a:spcBef>
                <a:spcPts val="0"/>
              </a:spcBef>
              <a:buFont typeface="Courier New" panose="02070309020205020404" pitchFamily="49" charset="0"/>
              <a:buChar char="o"/>
              <a:tabLst>
                <a:tab pos="91440" algn="l"/>
              </a:tabLst>
              <a:defRPr sz="1600"/>
            </a:lvl3pPr>
            <a:lvl4pPr marL="795338" indent="-173038">
              <a:spcBef>
                <a:spcPts val="0"/>
              </a:spcBef>
              <a:defRPr sz="1600"/>
            </a:lvl4pPr>
            <a:lvl5pPr marL="1087438" indent="-171450" defTabSz="640080">
              <a:spcBef>
                <a:spcPts val="0"/>
              </a:spcBef>
              <a:tabLst>
                <a:tab pos="457200" algn="l"/>
              </a:tabLst>
              <a:defRPr sz="1600"/>
            </a:lvl5pPr>
            <a:lvl6pPr marL="2286000" indent="0">
              <a:buNone/>
              <a:defRPr/>
            </a:lvl6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  <a:p>
            <a:pPr lvl="5"/>
            <a:r>
              <a:rPr lang="en-US" dirty="0"/>
              <a:t>			</a:t>
            </a:r>
          </a:p>
        </p:txBody>
      </p:sp>
      <p:sp>
        <p:nvSpPr>
          <p:cNvPr id="8" name="Text Placeholder 19">
            <a:extLst>
              <a:ext uri="{FF2B5EF4-FFF2-40B4-BE49-F238E27FC236}">
                <a16:creationId xmlns:a16="http://schemas.microsoft.com/office/drawing/2014/main" id="{557918C1-CD60-42EA-8DC8-79793545971F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28600" y="114301"/>
            <a:ext cx="7772400" cy="518336"/>
          </a:xfrm>
          <a:prstGeom prst="rect">
            <a:avLst/>
          </a:prstGeom>
        </p:spPr>
        <p:txBody>
          <a:bodyPr lIns="0" rIns="0" anchor="ctr"/>
          <a:lstStyle>
            <a:lvl1pPr marL="0" indent="0">
              <a:spcBef>
                <a:spcPts val="600"/>
              </a:spcBef>
              <a:buNone/>
              <a:defRPr sz="2200" b="1">
                <a:solidFill>
                  <a:schemeClr val="bg1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Click to write “Executive Summary” slide title</a:t>
            </a:r>
          </a:p>
        </p:txBody>
      </p:sp>
      <p:sp>
        <p:nvSpPr>
          <p:cNvPr id="9" name="Text Placeholder 4">
            <a:extLst>
              <a:ext uri="{FF2B5EF4-FFF2-40B4-BE49-F238E27FC236}">
                <a16:creationId xmlns:a16="http://schemas.microsoft.com/office/drawing/2014/main" id="{7A487664-418F-4E80-819C-8C22789CF424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228600" y="632636"/>
            <a:ext cx="7772400" cy="396064"/>
          </a:xfrm>
          <a:prstGeom prst="rect">
            <a:avLst/>
          </a:prstGeom>
        </p:spPr>
        <p:txBody>
          <a:bodyPr lIns="0" rIns="0"/>
          <a:lstStyle>
            <a:lvl1pPr marL="0" indent="0">
              <a:spcBef>
                <a:spcPts val="600"/>
              </a:spcBef>
              <a:buNone/>
              <a:defRPr sz="2000" b="1" i="1">
                <a:solidFill>
                  <a:schemeClr val="accent4"/>
                </a:solidFill>
              </a:defRPr>
            </a:lvl1pPr>
            <a:lvl2pPr marL="457200" indent="0">
              <a:spcBef>
                <a:spcPts val="600"/>
              </a:spcBef>
              <a:buNone/>
              <a:defRPr sz="2000"/>
            </a:lvl2pPr>
            <a:lvl3pPr marL="914400" indent="0">
              <a:spcBef>
                <a:spcPts val="600"/>
              </a:spcBef>
              <a:buNone/>
              <a:defRPr sz="2000"/>
            </a:lvl3pPr>
            <a:lvl4pPr marL="1371600" indent="0">
              <a:spcBef>
                <a:spcPts val="600"/>
              </a:spcBef>
              <a:buNone/>
              <a:defRPr sz="2000"/>
            </a:lvl4pPr>
            <a:lvl5pPr marL="1828800" indent="0">
              <a:spcBef>
                <a:spcPts val="600"/>
              </a:spcBef>
              <a:buNone/>
              <a:defRPr sz="2000"/>
            </a:lvl5pPr>
          </a:lstStyle>
          <a:p>
            <a:pPr lvl="0"/>
            <a:r>
              <a:rPr lang="en-US" dirty="0"/>
              <a:t>Click to write the subtitle</a:t>
            </a:r>
          </a:p>
        </p:txBody>
      </p:sp>
    </p:spTree>
    <p:extLst>
      <p:ext uri="{BB962C8B-B14F-4D97-AF65-F5344CB8AC3E}">
        <p14:creationId xmlns:p14="http://schemas.microsoft.com/office/powerpoint/2010/main" val="373991507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Object 6" hidden="1">
            <a:extLst>
              <a:ext uri="{FF2B5EF4-FFF2-40B4-BE49-F238E27FC236}">
                <a16:creationId xmlns:a16="http://schemas.microsoft.com/office/drawing/2014/main" id="{25083B96-AD95-493D-A112-3FE1EB642553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2346912290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508" name="think-cell Slide" r:id="rId4" imgW="592" imgH="595" progId="TCLayout.ActiveDocument.1">
                  <p:embed/>
                </p:oleObj>
              </mc:Choice>
              <mc:Fallback>
                <p:oleObj name="think-cell Slide" r:id="rId4" imgW="592" imgH="595" progId="TCLayout.ActiveDocument.1">
                  <p:embed/>
                  <p:pic>
                    <p:nvPicPr>
                      <p:cNvPr id="7" name="Object 6" hidden="1">
                        <a:extLst>
                          <a:ext uri="{FF2B5EF4-FFF2-40B4-BE49-F238E27FC236}">
                            <a16:creationId xmlns:a16="http://schemas.microsoft.com/office/drawing/2014/main" id="{25083B96-AD95-493D-A112-3FE1EB642553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0" name="Text Placeholder 19">
            <a:extLst>
              <a:ext uri="{FF2B5EF4-FFF2-40B4-BE49-F238E27FC236}">
                <a16:creationId xmlns:a16="http://schemas.microsoft.com/office/drawing/2014/main" id="{9B180339-EAA5-43E6-8E30-B0C987049B09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28600" y="114300"/>
            <a:ext cx="7772400" cy="914399"/>
          </a:xfrm>
          <a:prstGeom prst="rect">
            <a:avLst/>
          </a:prstGeom>
        </p:spPr>
        <p:txBody>
          <a:bodyPr lIns="0" rIns="0" anchor="ctr"/>
          <a:lstStyle>
            <a:lvl1pPr marL="0" indent="0">
              <a:spcBef>
                <a:spcPts val="600"/>
              </a:spcBef>
              <a:buNone/>
              <a:defRPr sz="2200" b="1">
                <a:solidFill>
                  <a:schemeClr val="bg1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Click to write the slide heading which should be of 22 font size and no more than two lines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B3F1F5A-BAF0-49C3-A4A3-F2F1DDF3507D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1000" y="6423836"/>
            <a:ext cx="9142413" cy="357964"/>
          </a:xfrm>
          <a:prstGeom prst="rect">
            <a:avLst/>
          </a:prstGeom>
        </p:spPr>
        <p:txBody>
          <a:bodyPr lIns="0" tIns="0" rIns="0" bIns="0" anchor="b"/>
          <a:lstStyle>
            <a:lvl1pPr marL="0" indent="0">
              <a:spcBef>
                <a:spcPts val="0"/>
              </a:spcBef>
              <a:buNone/>
              <a:defRPr sz="8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 dirty="0"/>
              <a:t>NOTE: (1) Click this box to write the notes and sources; (2) All notes and sources should follow the format of this note; and (3) The text in this box should be bottom aligned and should be of Calibri 8 font size            SOURCE: “Report name”, Corresponding author/organization, Year; “Report name 2”, Corresponding author, Year</a:t>
            </a:r>
          </a:p>
        </p:txBody>
      </p:sp>
      <p:sp>
        <p:nvSpPr>
          <p:cNvPr id="6" name="Text Placeholder 14">
            <a:extLst>
              <a:ext uri="{FF2B5EF4-FFF2-40B4-BE49-F238E27FC236}">
                <a16:creationId xmlns:a16="http://schemas.microsoft.com/office/drawing/2014/main" id="{18F7A3C3-5BCF-48E4-9CCB-404DA1D58781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381000" y="1295400"/>
            <a:ext cx="4206240" cy="600164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>
            <a:outerShdw dist="25400" dir="5400000" sx="99000" sy="99000" algn="ctr" rotWithShape="0">
              <a:srgbClr val="009147"/>
            </a:outerShdw>
          </a:effectLst>
        </p:spPr>
        <p:txBody>
          <a:bodyPr wrap="square" lIns="0" tIns="0" rIns="0" bIns="45720" anchor="b">
            <a:spAutoFit/>
          </a:bodyPr>
          <a:lstStyle>
            <a:lvl1pPr marL="0" marR="0" indent="0" algn="ctr" defTabSz="91104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 lang="en-US" sz="1800" b="1" baseline="0" dirty="0">
                <a:solidFill>
                  <a:srgbClr val="000000"/>
                </a:solidFill>
                <a:latin typeface="+mn-lt"/>
                <a:ea typeface="+mn-ea"/>
                <a:cs typeface="Arial" pitchFamily="34" charset="0"/>
              </a:defRPr>
            </a:lvl1pPr>
          </a:lstStyle>
          <a:p>
            <a:pPr marL="0" marR="0" lvl="0" indent="0" algn="ctr" defTabSz="91104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/>
            </a:pPr>
            <a:r>
              <a:rPr lang="en-US" dirty="0"/>
              <a:t>Click to write the </a:t>
            </a:r>
            <a:br>
              <a:rPr lang="en-US" dirty="0"/>
            </a:br>
            <a:r>
              <a:rPr lang="en-US" dirty="0"/>
              <a:t>header text</a:t>
            </a:r>
          </a:p>
        </p:txBody>
      </p:sp>
      <p:sp>
        <p:nvSpPr>
          <p:cNvPr id="8" name="Text Placeholder 14">
            <a:extLst>
              <a:ext uri="{FF2B5EF4-FFF2-40B4-BE49-F238E27FC236}">
                <a16:creationId xmlns:a16="http://schemas.microsoft.com/office/drawing/2014/main" id="{CE8568A2-1A0C-4B42-8E52-09181A239E7F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5304763" y="1295400"/>
            <a:ext cx="4206240" cy="600164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>
            <a:outerShdw dist="25400" dir="5400000" sx="99000" sy="99000" algn="ctr" rotWithShape="0">
              <a:srgbClr val="009147"/>
            </a:outerShdw>
          </a:effectLst>
        </p:spPr>
        <p:txBody>
          <a:bodyPr wrap="square" lIns="0" tIns="0" rIns="0" bIns="45720" anchor="b">
            <a:spAutoFit/>
          </a:bodyPr>
          <a:lstStyle>
            <a:lvl1pPr marL="0" marR="0" indent="0" algn="ctr" defTabSz="91104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 lang="en-US" sz="1800" b="1" baseline="0" dirty="0">
                <a:solidFill>
                  <a:srgbClr val="000000"/>
                </a:solidFill>
                <a:latin typeface="+mn-lt"/>
                <a:ea typeface="+mn-ea"/>
                <a:cs typeface="Arial" pitchFamily="34" charset="0"/>
              </a:defRPr>
            </a:lvl1pPr>
          </a:lstStyle>
          <a:p>
            <a:pPr marL="0" marR="0" lvl="0" indent="0" algn="ctr" defTabSz="91104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/>
            </a:pPr>
            <a:r>
              <a:rPr lang="en-US" dirty="0"/>
              <a:t>Click to write the </a:t>
            </a:r>
            <a:br>
              <a:rPr lang="en-US" dirty="0"/>
            </a:br>
            <a:r>
              <a:rPr lang="en-US" dirty="0"/>
              <a:t>header text</a:t>
            </a:r>
          </a:p>
        </p:txBody>
      </p:sp>
      <p:sp>
        <p:nvSpPr>
          <p:cNvPr id="9" name="Text Placeholder 4">
            <a:extLst>
              <a:ext uri="{FF2B5EF4-FFF2-40B4-BE49-F238E27FC236}">
                <a16:creationId xmlns:a16="http://schemas.microsoft.com/office/drawing/2014/main" id="{236A5CBB-6268-44CB-86FA-4AD389BDB2F7}"/>
              </a:ext>
            </a:extLst>
          </p:cNvPr>
          <p:cNvSpPr>
            <a:spLocks noGrp="1"/>
          </p:cNvSpPr>
          <p:nvPr>
            <p:ph type="body" sz="quarter" idx="123"/>
          </p:nvPr>
        </p:nvSpPr>
        <p:spPr>
          <a:xfrm>
            <a:off x="381000" y="1981200"/>
            <a:ext cx="4206875" cy="4191000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None/>
              <a:defRPr sz="1400" b="1"/>
            </a:lvl1pPr>
            <a:lvl2pPr marL="292100" indent="-173038">
              <a:spcBef>
                <a:spcPts val="0"/>
              </a:spcBef>
              <a:buFont typeface="Arial" panose="020B0604020202020204" pitchFamily="34" charset="0"/>
              <a:buChar char="•"/>
              <a:defRPr sz="1400"/>
            </a:lvl2pPr>
            <a:lvl3pPr marL="463550" indent="-173038">
              <a:spcBef>
                <a:spcPts val="0"/>
              </a:spcBef>
              <a:buFont typeface="Courier New" panose="02070309020205020404" pitchFamily="49" charset="0"/>
              <a:buChar char="o"/>
              <a:defRPr sz="1400"/>
            </a:lvl3pPr>
            <a:lvl4pPr marL="622300" indent="-171450">
              <a:spcBef>
                <a:spcPts val="0"/>
              </a:spcBef>
              <a:defRPr sz="1400"/>
            </a:lvl4pPr>
            <a:lvl5pPr marL="862013" indent="-173038">
              <a:spcBef>
                <a:spcPts val="0"/>
              </a:spcBef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Text Placeholder 4">
            <a:extLst>
              <a:ext uri="{FF2B5EF4-FFF2-40B4-BE49-F238E27FC236}">
                <a16:creationId xmlns:a16="http://schemas.microsoft.com/office/drawing/2014/main" id="{24237FF1-66FB-449D-8391-DDC0662108A2}"/>
              </a:ext>
            </a:extLst>
          </p:cNvPr>
          <p:cNvSpPr>
            <a:spLocks noGrp="1"/>
          </p:cNvSpPr>
          <p:nvPr>
            <p:ph type="body" sz="quarter" idx="124"/>
          </p:nvPr>
        </p:nvSpPr>
        <p:spPr>
          <a:xfrm>
            <a:off x="5304763" y="1981200"/>
            <a:ext cx="4206875" cy="4191000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None/>
              <a:defRPr sz="1400" b="1"/>
            </a:lvl1pPr>
            <a:lvl2pPr marL="292100" indent="-173038">
              <a:spcBef>
                <a:spcPts val="0"/>
              </a:spcBef>
              <a:buFont typeface="Arial" panose="020B0604020202020204" pitchFamily="34" charset="0"/>
              <a:buChar char="•"/>
              <a:defRPr sz="1400"/>
            </a:lvl2pPr>
            <a:lvl3pPr marL="463550" indent="-173038">
              <a:spcBef>
                <a:spcPts val="0"/>
              </a:spcBef>
              <a:buFont typeface="Courier New" panose="02070309020205020404" pitchFamily="49" charset="0"/>
              <a:buChar char="o"/>
              <a:defRPr sz="1400"/>
            </a:lvl3pPr>
            <a:lvl4pPr marL="622300" indent="-171450">
              <a:spcBef>
                <a:spcPts val="0"/>
              </a:spcBef>
              <a:defRPr sz="1400"/>
            </a:lvl4pPr>
            <a:lvl5pPr marL="862013" indent="-173038">
              <a:spcBef>
                <a:spcPts val="0"/>
              </a:spcBef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30114223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Object 6" hidden="1">
            <a:extLst>
              <a:ext uri="{FF2B5EF4-FFF2-40B4-BE49-F238E27FC236}">
                <a16:creationId xmlns:a16="http://schemas.microsoft.com/office/drawing/2014/main" id="{25083B96-AD95-493D-A112-3FE1EB642553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453360000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532" name="think-cell Slide" r:id="rId4" imgW="592" imgH="595" progId="TCLayout.ActiveDocument.1">
                  <p:embed/>
                </p:oleObj>
              </mc:Choice>
              <mc:Fallback>
                <p:oleObj name="think-cell Slide" r:id="rId4" imgW="592" imgH="595" progId="TCLayout.ActiveDocument.1">
                  <p:embed/>
                  <p:pic>
                    <p:nvPicPr>
                      <p:cNvPr id="7" name="Object 6" hidden="1">
                        <a:extLst>
                          <a:ext uri="{FF2B5EF4-FFF2-40B4-BE49-F238E27FC236}">
                            <a16:creationId xmlns:a16="http://schemas.microsoft.com/office/drawing/2014/main" id="{25083B96-AD95-493D-A112-3FE1EB642553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0" name="Text Placeholder 19">
            <a:extLst>
              <a:ext uri="{FF2B5EF4-FFF2-40B4-BE49-F238E27FC236}">
                <a16:creationId xmlns:a16="http://schemas.microsoft.com/office/drawing/2014/main" id="{9B180339-EAA5-43E6-8E30-B0C987049B09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28600" y="114300"/>
            <a:ext cx="7772400" cy="914399"/>
          </a:xfrm>
          <a:prstGeom prst="rect">
            <a:avLst/>
          </a:prstGeom>
        </p:spPr>
        <p:txBody>
          <a:bodyPr lIns="0" rIns="0" anchor="ctr"/>
          <a:lstStyle>
            <a:lvl1pPr marL="0" indent="0">
              <a:spcBef>
                <a:spcPts val="600"/>
              </a:spcBef>
              <a:buNone/>
              <a:defRPr sz="2200" b="1">
                <a:solidFill>
                  <a:schemeClr val="bg1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Click to write the slide heading which should be of 22 font size and no more than two lines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B3F1F5A-BAF0-49C3-A4A3-F2F1DDF3507D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1000" y="6423836"/>
            <a:ext cx="9142413" cy="357964"/>
          </a:xfrm>
          <a:prstGeom prst="rect">
            <a:avLst/>
          </a:prstGeom>
        </p:spPr>
        <p:txBody>
          <a:bodyPr lIns="0" tIns="0" rIns="0" bIns="0" anchor="b"/>
          <a:lstStyle>
            <a:lvl1pPr marL="0" indent="0">
              <a:spcBef>
                <a:spcPts val="0"/>
              </a:spcBef>
              <a:buNone/>
              <a:defRPr sz="8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 dirty="0"/>
              <a:t>NOTE: (1) Click this box to write the notes and sources; (2) All notes and sources should follow the format of this note; and (3) The text in this box should be bottom aligned and should be of Calibri 8 font size            SOURCE: “Report name”, Corresponding author/organization, Year; “Report name 2”, Corresponding author, Year</a:t>
            </a:r>
          </a:p>
        </p:txBody>
      </p:sp>
      <p:sp>
        <p:nvSpPr>
          <p:cNvPr id="5" name="SmartArt Placeholder 12">
            <a:extLst>
              <a:ext uri="{FF2B5EF4-FFF2-40B4-BE49-F238E27FC236}">
                <a16:creationId xmlns:a16="http://schemas.microsoft.com/office/drawing/2014/main" id="{C74695EC-A87B-448D-BB98-D0152087BC6A}"/>
              </a:ext>
            </a:extLst>
          </p:cNvPr>
          <p:cNvSpPr>
            <a:spLocks noGrp="1"/>
          </p:cNvSpPr>
          <p:nvPr>
            <p:ph type="dgm" sz="quarter" idx="20" hasCustomPrompt="1"/>
          </p:nvPr>
        </p:nvSpPr>
        <p:spPr>
          <a:xfrm rot="5400000">
            <a:off x="3195799" y="3959274"/>
            <a:ext cx="3577155" cy="360462"/>
          </a:xfrm>
          <a:prstGeom prst="triangle">
            <a:avLst>
              <a:gd name="adj" fmla="val 50232"/>
            </a:avLst>
          </a:prstGeom>
          <a:solidFill>
            <a:schemeClr val="bg1">
              <a:lumMod val="85000"/>
            </a:schemeClr>
          </a:solidFill>
        </p:spPr>
        <p:txBody>
          <a:bodyPr lIns="82058" tIns="41029" rIns="82058" bIns="41029"/>
          <a:lstStyle>
            <a:lvl1pPr marL="0" indent="0">
              <a:buNone/>
              <a:defRPr lang="en-US">
                <a:solidFill>
                  <a:srgbClr val="000000"/>
                </a:solidFill>
              </a:defRPr>
            </a:lvl1pPr>
          </a:lstStyle>
          <a:p>
            <a:r>
              <a:rPr lang="en-US" dirty="0"/>
              <a:t> </a:t>
            </a:r>
          </a:p>
        </p:txBody>
      </p:sp>
      <p:sp>
        <p:nvSpPr>
          <p:cNvPr id="6" name="Text Placeholder 14">
            <a:extLst>
              <a:ext uri="{FF2B5EF4-FFF2-40B4-BE49-F238E27FC236}">
                <a16:creationId xmlns:a16="http://schemas.microsoft.com/office/drawing/2014/main" id="{18F7A3C3-5BCF-48E4-9CCB-404DA1D58781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381000" y="1295400"/>
            <a:ext cx="4206240" cy="600164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>
            <a:outerShdw dist="25400" dir="5400000" sx="99000" sy="99000" algn="ctr" rotWithShape="0">
              <a:srgbClr val="009147"/>
            </a:outerShdw>
          </a:effectLst>
        </p:spPr>
        <p:txBody>
          <a:bodyPr wrap="square" lIns="0" tIns="0" rIns="0" bIns="45720" anchor="b">
            <a:spAutoFit/>
          </a:bodyPr>
          <a:lstStyle>
            <a:lvl1pPr marL="0" marR="0" indent="0" algn="ctr" defTabSz="91104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 lang="en-US" sz="1800" b="1" baseline="0" dirty="0">
                <a:solidFill>
                  <a:srgbClr val="000000"/>
                </a:solidFill>
                <a:latin typeface="+mn-lt"/>
                <a:ea typeface="+mn-ea"/>
                <a:cs typeface="Arial" pitchFamily="34" charset="0"/>
              </a:defRPr>
            </a:lvl1pPr>
          </a:lstStyle>
          <a:p>
            <a:pPr marL="0" marR="0" lvl="0" indent="0" algn="ctr" defTabSz="91104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/>
            </a:pPr>
            <a:r>
              <a:rPr lang="en-US" dirty="0"/>
              <a:t>Click to write the </a:t>
            </a:r>
            <a:br>
              <a:rPr lang="en-US" dirty="0"/>
            </a:br>
            <a:r>
              <a:rPr lang="en-US" dirty="0"/>
              <a:t>header text</a:t>
            </a:r>
          </a:p>
        </p:txBody>
      </p:sp>
      <p:sp>
        <p:nvSpPr>
          <p:cNvPr id="8" name="Text Placeholder 14">
            <a:extLst>
              <a:ext uri="{FF2B5EF4-FFF2-40B4-BE49-F238E27FC236}">
                <a16:creationId xmlns:a16="http://schemas.microsoft.com/office/drawing/2014/main" id="{CE8568A2-1A0C-4B42-8E52-09181A239E7F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5304763" y="1295400"/>
            <a:ext cx="4206240" cy="600164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>
            <a:outerShdw dist="25400" dir="5400000" sx="99000" sy="99000" algn="ctr" rotWithShape="0">
              <a:srgbClr val="009147"/>
            </a:outerShdw>
          </a:effectLst>
        </p:spPr>
        <p:txBody>
          <a:bodyPr wrap="square" lIns="0" tIns="0" rIns="0" bIns="45720" anchor="b">
            <a:spAutoFit/>
          </a:bodyPr>
          <a:lstStyle>
            <a:lvl1pPr marL="0" marR="0" indent="0" algn="ctr" defTabSz="91104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 lang="en-US" sz="1800" b="1" baseline="0" dirty="0">
                <a:solidFill>
                  <a:srgbClr val="000000"/>
                </a:solidFill>
                <a:latin typeface="+mn-lt"/>
                <a:ea typeface="+mn-ea"/>
                <a:cs typeface="Arial" pitchFamily="34" charset="0"/>
              </a:defRPr>
            </a:lvl1pPr>
          </a:lstStyle>
          <a:p>
            <a:pPr marL="0" marR="0" lvl="0" indent="0" algn="ctr" defTabSz="91104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/>
            </a:pPr>
            <a:r>
              <a:rPr lang="en-US" dirty="0"/>
              <a:t>Click to write the </a:t>
            </a:r>
            <a:br>
              <a:rPr lang="en-US" dirty="0"/>
            </a:br>
            <a:r>
              <a:rPr lang="en-US" dirty="0"/>
              <a:t>header text</a:t>
            </a:r>
          </a:p>
        </p:txBody>
      </p:sp>
      <p:sp>
        <p:nvSpPr>
          <p:cNvPr id="9" name="Text Placeholder 4">
            <a:extLst>
              <a:ext uri="{FF2B5EF4-FFF2-40B4-BE49-F238E27FC236}">
                <a16:creationId xmlns:a16="http://schemas.microsoft.com/office/drawing/2014/main" id="{236A5CBB-6268-44CB-86FA-4AD389BDB2F7}"/>
              </a:ext>
            </a:extLst>
          </p:cNvPr>
          <p:cNvSpPr>
            <a:spLocks noGrp="1"/>
          </p:cNvSpPr>
          <p:nvPr>
            <p:ph type="body" sz="quarter" idx="123"/>
          </p:nvPr>
        </p:nvSpPr>
        <p:spPr>
          <a:xfrm>
            <a:off x="381000" y="1981200"/>
            <a:ext cx="4206875" cy="4191000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None/>
              <a:defRPr sz="1400" b="1"/>
            </a:lvl1pPr>
            <a:lvl2pPr marL="292100" indent="-173038">
              <a:spcBef>
                <a:spcPts val="0"/>
              </a:spcBef>
              <a:buFont typeface="Arial" panose="020B0604020202020204" pitchFamily="34" charset="0"/>
              <a:buChar char="•"/>
              <a:defRPr sz="1400"/>
            </a:lvl2pPr>
            <a:lvl3pPr marL="463550" indent="-173038">
              <a:spcBef>
                <a:spcPts val="0"/>
              </a:spcBef>
              <a:buFont typeface="Courier New" panose="02070309020205020404" pitchFamily="49" charset="0"/>
              <a:buChar char="o"/>
              <a:defRPr sz="1400"/>
            </a:lvl3pPr>
            <a:lvl4pPr marL="622300" indent="-171450">
              <a:spcBef>
                <a:spcPts val="0"/>
              </a:spcBef>
              <a:defRPr sz="1400"/>
            </a:lvl4pPr>
            <a:lvl5pPr marL="862013" indent="-173038">
              <a:spcBef>
                <a:spcPts val="0"/>
              </a:spcBef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Text Placeholder 4">
            <a:extLst>
              <a:ext uri="{FF2B5EF4-FFF2-40B4-BE49-F238E27FC236}">
                <a16:creationId xmlns:a16="http://schemas.microsoft.com/office/drawing/2014/main" id="{24237FF1-66FB-449D-8391-DDC0662108A2}"/>
              </a:ext>
            </a:extLst>
          </p:cNvPr>
          <p:cNvSpPr>
            <a:spLocks noGrp="1"/>
          </p:cNvSpPr>
          <p:nvPr>
            <p:ph type="body" sz="quarter" idx="124"/>
          </p:nvPr>
        </p:nvSpPr>
        <p:spPr>
          <a:xfrm>
            <a:off x="5304763" y="1981200"/>
            <a:ext cx="4206875" cy="4191000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None/>
              <a:defRPr sz="1400" b="1"/>
            </a:lvl1pPr>
            <a:lvl2pPr marL="292100" indent="-173038">
              <a:spcBef>
                <a:spcPts val="0"/>
              </a:spcBef>
              <a:buFont typeface="Arial" panose="020B0604020202020204" pitchFamily="34" charset="0"/>
              <a:buChar char="•"/>
              <a:defRPr sz="1400"/>
            </a:lvl2pPr>
            <a:lvl3pPr marL="463550" indent="-173038">
              <a:spcBef>
                <a:spcPts val="0"/>
              </a:spcBef>
              <a:buFont typeface="Courier New" panose="02070309020205020404" pitchFamily="49" charset="0"/>
              <a:buChar char="o"/>
              <a:defRPr sz="1400"/>
            </a:lvl3pPr>
            <a:lvl4pPr marL="622300" indent="-171450">
              <a:spcBef>
                <a:spcPts val="0"/>
              </a:spcBef>
              <a:defRPr sz="1400"/>
            </a:lvl4pPr>
            <a:lvl5pPr marL="862013" indent="-173038">
              <a:spcBef>
                <a:spcPts val="0"/>
              </a:spcBef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63752733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Object 6" hidden="1">
            <a:extLst>
              <a:ext uri="{FF2B5EF4-FFF2-40B4-BE49-F238E27FC236}">
                <a16:creationId xmlns:a16="http://schemas.microsoft.com/office/drawing/2014/main" id="{25083B96-AD95-493D-A112-3FE1EB642553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3251369081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556" name="think-cell Slide" r:id="rId4" imgW="592" imgH="595" progId="TCLayout.ActiveDocument.1">
                  <p:embed/>
                </p:oleObj>
              </mc:Choice>
              <mc:Fallback>
                <p:oleObj name="think-cell Slide" r:id="rId4" imgW="592" imgH="595" progId="TCLayout.ActiveDocument.1">
                  <p:embed/>
                  <p:pic>
                    <p:nvPicPr>
                      <p:cNvPr id="7" name="Object 6" hidden="1">
                        <a:extLst>
                          <a:ext uri="{FF2B5EF4-FFF2-40B4-BE49-F238E27FC236}">
                            <a16:creationId xmlns:a16="http://schemas.microsoft.com/office/drawing/2014/main" id="{25083B96-AD95-493D-A112-3FE1EB642553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0" name="Text Placeholder 19">
            <a:extLst>
              <a:ext uri="{FF2B5EF4-FFF2-40B4-BE49-F238E27FC236}">
                <a16:creationId xmlns:a16="http://schemas.microsoft.com/office/drawing/2014/main" id="{9B180339-EAA5-43E6-8E30-B0C987049B09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28600" y="114301"/>
            <a:ext cx="7772400" cy="914400"/>
          </a:xfrm>
          <a:prstGeom prst="rect">
            <a:avLst/>
          </a:prstGeom>
        </p:spPr>
        <p:txBody>
          <a:bodyPr lIns="0" rIns="0" anchor="ctr"/>
          <a:lstStyle>
            <a:lvl1pPr marL="0" indent="0">
              <a:spcBef>
                <a:spcPts val="600"/>
              </a:spcBef>
              <a:buNone/>
              <a:defRPr sz="2200" b="1">
                <a:solidFill>
                  <a:schemeClr val="bg1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Click to write the slide heading which should be of 22 font size and no more than two lines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B3F1F5A-BAF0-49C3-A4A3-F2F1DDF3507D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1000" y="6423836"/>
            <a:ext cx="9142413" cy="357964"/>
          </a:xfrm>
          <a:prstGeom prst="rect">
            <a:avLst/>
          </a:prstGeom>
        </p:spPr>
        <p:txBody>
          <a:bodyPr lIns="0" tIns="0" rIns="0" bIns="0" anchor="b"/>
          <a:lstStyle>
            <a:lvl1pPr marL="0" indent="0">
              <a:spcBef>
                <a:spcPts val="0"/>
              </a:spcBef>
              <a:buNone/>
              <a:defRPr sz="8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 dirty="0"/>
              <a:t>NOTE: (1) Click this box to write the notes and sources; (2) All notes and sources should follow the format of this note; and (3) The text in this box should be bottom aligned and should be of Calibri 8 font size            SOURCE: “Report name”, Corresponding author/organization, Year; “Report name 2”, Corresponding author, Year</a:t>
            </a:r>
          </a:p>
        </p:txBody>
      </p:sp>
      <p:sp>
        <p:nvSpPr>
          <p:cNvPr id="11" name="Text Placeholder 14">
            <a:extLst>
              <a:ext uri="{FF2B5EF4-FFF2-40B4-BE49-F238E27FC236}">
                <a16:creationId xmlns:a16="http://schemas.microsoft.com/office/drawing/2014/main" id="{F6B9E294-4C5F-48D1-A092-4C3BB517CC57}"/>
              </a:ext>
            </a:extLst>
          </p:cNvPr>
          <p:cNvSpPr>
            <a:spLocks noGrp="1"/>
          </p:cNvSpPr>
          <p:nvPr>
            <p:ph type="body" sz="quarter" idx="42" hasCustomPrompt="1"/>
          </p:nvPr>
        </p:nvSpPr>
        <p:spPr>
          <a:xfrm>
            <a:off x="384177" y="1295400"/>
            <a:ext cx="2834640" cy="600164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>
            <a:outerShdw dist="25400" dir="5400000" sx="99000" sy="99000" algn="ctr" rotWithShape="0">
              <a:srgbClr val="009147"/>
            </a:outerShdw>
          </a:effectLst>
        </p:spPr>
        <p:txBody>
          <a:bodyPr wrap="square" lIns="0" tIns="0" rIns="0" bIns="45720" anchor="b">
            <a:spAutoFit/>
          </a:bodyPr>
          <a:lstStyle>
            <a:lvl1pPr marL="0" marR="0" indent="0" algn="ctr" defTabSz="91104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 lang="en-US" sz="1800" b="1" baseline="0" dirty="0">
                <a:solidFill>
                  <a:srgbClr val="000000"/>
                </a:solidFill>
                <a:latin typeface="+mn-lt"/>
                <a:ea typeface="+mn-ea"/>
                <a:cs typeface="Arial" pitchFamily="34" charset="0"/>
              </a:defRPr>
            </a:lvl1pPr>
          </a:lstStyle>
          <a:p>
            <a:pPr marL="0" marR="0" lvl="0" indent="0" algn="ctr" defTabSz="91104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/>
            </a:pPr>
            <a:r>
              <a:rPr lang="en-US" dirty="0"/>
              <a:t>Click to write the </a:t>
            </a:r>
            <a:br>
              <a:rPr lang="en-US" dirty="0"/>
            </a:br>
            <a:r>
              <a:rPr lang="en-US" dirty="0"/>
              <a:t>header text</a:t>
            </a:r>
          </a:p>
        </p:txBody>
      </p:sp>
      <p:sp>
        <p:nvSpPr>
          <p:cNvPr id="12" name="Text Placeholder 14">
            <a:extLst>
              <a:ext uri="{FF2B5EF4-FFF2-40B4-BE49-F238E27FC236}">
                <a16:creationId xmlns:a16="http://schemas.microsoft.com/office/drawing/2014/main" id="{7477BA56-24C8-416D-80DB-C6731393793F}"/>
              </a:ext>
            </a:extLst>
          </p:cNvPr>
          <p:cNvSpPr>
            <a:spLocks noGrp="1"/>
          </p:cNvSpPr>
          <p:nvPr>
            <p:ph type="body" sz="quarter" idx="43" hasCustomPrompt="1"/>
          </p:nvPr>
        </p:nvSpPr>
        <p:spPr>
          <a:xfrm>
            <a:off x="6691152" y="1295400"/>
            <a:ext cx="2834640" cy="600164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>
            <a:outerShdw dist="25400" dir="5400000" sx="99000" sy="99000" algn="ctr" rotWithShape="0">
              <a:srgbClr val="009147"/>
            </a:outerShdw>
          </a:effectLst>
        </p:spPr>
        <p:txBody>
          <a:bodyPr wrap="square" lIns="0" tIns="0" rIns="0" bIns="45720" anchor="b">
            <a:spAutoFit/>
          </a:bodyPr>
          <a:lstStyle>
            <a:lvl1pPr marL="0" marR="0" indent="0" algn="ctr" defTabSz="91104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 lang="en-US" sz="1800" b="1" baseline="0" dirty="0">
                <a:solidFill>
                  <a:srgbClr val="000000"/>
                </a:solidFill>
                <a:latin typeface="+mn-lt"/>
                <a:ea typeface="+mn-ea"/>
                <a:cs typeface="Arial" pitchFamily="34" charset="0"/>
              </a:defRPr>
            </a:lvl1pPr>
          </a:lstStyle>
          <a:p>
            <a:pPr marL="0" marR="0" lvl="0" indent="0" algn="ctr" defTabSz="91104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/>
            </a:pPr>
            <a:r>
              <a:rPr lang="en-US" dirty="0"/>
              <a:t>Click to write the </a:t>
            </a:r>
            <a:br>
              <a:rPr lang="en-US" dirty="0"/>
            </a:br>
            <a:r>
              <a:rPr lang="en-US" dirty="0"/>
              <a:t>header text</a:t>
            </a:r>
          </a:p>
        </p:txBody>
      </p:sp>
      <p:sp>
        <p:nvSpPr>
          <p:cNvPr id="13" name="Text Placeholder 14">
            <a:extLst>
              <a:ext uri="{FF2B5EF4-FFF2-40B4-BE49-F238E27FC236}">
                <a16:creationId xmlns:a16="http://schemas.microsoft.com/office/drawing/2014/main" id="{ADCA9AC2-4375-4E70-A5AF-32E1226840AE}"/>
              </a:ext>
            </a:extLst>
          </p:cNvPr>
          <p:cNvSpPr>
            <a:spLocks noGrp="1"/>
          </p:cNvSpPr>
          <p:nvPr>
            <p:ph type="body" sz="quarter" idx="44" hasCustomPrompt="1"/>
          </p:nvPr>
        </p:nvSpPr>
        <p:spPr>
          <a:xfrm>
            <a:off x="3538064" y="1295400"/>
            <a:ext cx="2834640" cy="600164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>
            <a:outerShdw dist="25400" dir="5400000" sx="99000" sy="99000" algn="ctr" rotWithShape="0">
              <a:srgbClr val="009147"/>
            </a:outerShdw>
          </a:effectLst>
        </p:spPr>
        <p:txBody>
          <a:bodyPr wrap="square" lIns="0" tIns="0" rIns="0" bIns="45720" anchor="b">
            <a:spAutoFit/>
          </a:bodyPr>
          <a:lstStyle>
            <a:lvl1pPr marL="0" marR="0" indent="0" algn="ctr" defTabSz="91104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 lang="en-US" sz="1800" b="1" baseline="0" dirty="0">
                <a:solidFill>
                  <a:srgbClr val="000000"/>
                </a:solidFill>
                <a:latin typeface="+mn-lt"/>
                <a:ea typeface="+mn-ea"/>
                <a:cs typeface="Arial" pitchFamily="34" charset="0"/>
              </a:defRPr>
            </a:lvl1pPr>
          </a:lstStyle>
          <a:p>
            <a:pPr marL="0" marR="0" lvl="0" indent="0" algn="ctr" defTabSz="91104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/>
            </a:pPr>
            <a:r>
              <a:rPr lang="en-US" dirty="0"/>
              <a:t>Click to write the </a:t>
            </a:r>
            <a:br>
              <a:rPr lang="en-US" dirty="0"/>
            </a:br>
            <a:r>
              <a:rPr lang="en-US" dirty="0"/>
              <a:t>header text</a:t>
            </a:r>
          </a:p>
        </p:txBody>
      </p:sp>
      <p:sp>
        <p:nvSpPr>
          <p:cNvPr id="14" name="Text Placeholder 4">
            <a:extLst>
              <a:ext uri="{FF2B5EF4-FFF2-40B4-BE49-F238E27FC236}">
                <a16:creationId xmlns:a16="http://schemas.microsoft.com/office/drawing/2014/main" id="{98D266E9-BA69-41A6-8710-5B8F33E9CBE9}"/>
              </a:ext>
            </a:extLst>
          </p:cNvPr>
          <p:cNvSpPr>
            <a:spLocks noGrp="1"/>
          </p:cNvSpPr>
          <p:nvPr>
            <p:ph type="body" sz="quarter" idx="123"/>
          </p:nvPr>
        </p:nvSpPr>
        <p:spPr>
          <a:xfrm>
            <a:off x="381002" y="1981200"/>
            <a:ext cx="2837816" cy="4343400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None/>
              <a:defRPr sz="1400" b="1"/>
            </a:lvl1pPr>
            <a:lvl2pPr marL="292100" indent="-173038">
              <a:spcBef>
                <a:spcPts val="0"/>
              </a:spcBef>
              <a:buFont typeface="Arial" panose="020B0604020202020204" pitchFamily="34" charset="0"/>
              <a:buChar char="•"/>
              <a:defRPr sz="1400"/>
            </a:lvl2pPr>
            <a:lvl3pPr marL="463550" indent="-173038">
              <a:spcBef>
                <a:spcPts val="0"/>
              </a:spcBef>
              <a:buFont typeface="Courier New" panose="02070309020205020404" pitchFamily="49" charset="0"/>
              <a:buChar char="o"/>
              <a:defRPr sz="1400"/>
            </a:lvl3pPr>
            <a:lvl4pPr marL="622300" indent="-171450">
              <a:spcBef>
                <a:spcPts val="0"/>
              </a:spcBef>
              <a:defRPr sz="1400"/>
            </a:lvl4pPr>
            <a:lvl5pPr marL="862013" indent="-173038">
              <a:spcBef>
                <a:spcPts val="0"/>
              </a:spcBef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5" name="Text Placeholder 4">
            <a:extLst>
              <a:ext uri="{FF2B5EF4-FFF2-40B4-BE49-F238E27FC236}">
                <a16:creationId xmlns:a16="http://schemas.microsoft.com/office/drawing/2014/main" id="{AF7E4D24-26B1-460C-8EE3-520ACA95D93F}"/>
              </a:ext>
            </a:extLst>
          </p:cNvPr>
          <p:cNvSpPr>
            <a:spLocks noGrp="1"/>
          </p:cNvSpPr>
          <p:nvPr>
            <p:ph type="body" sz="quarter" idx="124"/>
          </p:nvPr>
        </p:nvSpPr>
        <p:spPr>
          <a:xfrm>
            <a:off x="3534092" y="1981200"/>
            <a:ext cx="2837816" cy="4343400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None/>
              <a:defRPr sz="1400" b="1"/>
            </a:lvl1pPr>
            <a:lvl2pPr marL="292100" indent="-173038">
              <a:spcBef>
                <a:spcPts val="0"/>
              </a:spcBef>
              <a:buFont typeface="Arial" panose="020B0604020202020204" pitchFamily="34" charset="0"/>
              <a:buChar char="•"/>
              <a:defRPr sz="1400"/>
            </a:lvl2pPr>
            <a:lvl3pPr marL="463550" indent="-173038">
              <a:spcBef>
                <a:spcPts val="0"/>
              </a:spcBef>
              <a:buFont typeface="Courier New" panose="02070309020205020404" pitchFamily="49" charset="0"/>
              <a:buChar char="o"/>
              <a:defRPr sz="1400"/>
            </a:lvl3pPr>
            <a:lvl4pPr marL="622300" indent="-171450">
              <a:spcBef>
                <a:spcPts val="0"/>
              </a:spcBef>
              <a:defRPr sz="1400"/>
            </a:lvl4pPr>
            <a:lvl5pPr marL="862013" indent="-173038">
              <a:spcBef>
                <a:spcPts val="0"/>
              </a:spcBef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6" name="Text Placeholder 4">
            <a:extLst>
              <a:ext uri="{FF2B5EF4-FFF2-40B4-BE49-F238E27FC236}">
                <a16:creationId xmlns:a16="http://schemas.microsoft.com/office/drawing/2014/main" id="{F5A412CE-D28C-4754-8AFC-831027A84B49}"/>
              </a:ext>
            </a:extLst>
          </p:cNvPr>
          <p:cNvSpPr>
            <a:spLocks noGrp="1"/>
          </p:cNvSpPr>
          <p:nvPr>
            <p:ph type="body" sz="quarter" idx="125"/>
          </p:nvPr>
        </p:nvSpPr>
        <p:spPr>
          <a:xfrm>
            <a:off x="6690497" y="1981200"/>
            <a:ext cx="2837816" cy="4343400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None/>
              <a:defRPr sz="1400" b="1"/>
            </a:lvl1pPr>
            <a:lvl2pPr marL="292100" indent="-173038">
              <a:spcBef>
                <a:spcPts val="0"/>
              </a:spcBef>
              <a:buFont typeface="Arial" panose="020B0604020202020204" pitchFamily="34" charset="0"/>
              <a:buChar char="•"/>
              <a:defRPr sz="1400"/>
            </a:lvl2pPr>
            <a:lvl3pPr marL="463550" indent="-173038">
              <a:spcBef>
                <a:spcPts val="0"/>
              </a:spcBef>
              <a:buFont typeface="Courier New" panose="02070309020205020404" pitchFamily="49" charset="0"/>
              <a:buChar char="o"/>
              <a:defRPr sz="1400"/>
            </a:lvl3pPr>
            <a:lvl4pPr marL="622300" indent="-171450">
              <a:spcBef>
                <a:spcPts val="0"/>
              </a:spcBef>
              <a:defRPr sz="1400"/>
            </a:lvl4pPr>
            <a:lvl5pPr marL="862013" indent="-173038">
              <a:spcBef>
                <a:spcPts val="0"/>
              </a:spcBef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96749002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Object 6" hidden="1">
            <a:extLst>
              <a:ext uri="{FF2B5EF4-FFF2-40B4-BE49-F238E27FC236}">
                <a16:creationId xmlns:a16="http://schemas.microsoft.com/office/drawing/2014/main" id="{25083B96-AD95-493D-A112-3FE1EB642553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3155095323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80" name="think-cell Slide" r:id="rId4" imgW="592" imgH="595" progId="TCLayout.ActiveDocument.1">
                  <p:embed/>
                </p:oleObj>
              </mc:Choice>
              <mc:Fallback>
                <p:oleObj name="think-cell Slide" r:id="rId4" imgW="592" imgH="595" progId="TCLayout.ActiveDocument.1">
                  <p:embed/>
                  <p:pic>
                    <p:nvPicPr>
                      <p:cNvPr id="7" name="Object 6" hidden="1">
                        <a:extLst>
                          <a:ext uri="{FF2B5EF4-FFF2-40B4-BE49-F238E27FC236}">
                            <a16:creationId xmlns:a16="http://schemas.microsoft.com/office/drawing/2014/main" id="{25083B96-AD95-493D-A112-3FE1EB642553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0" name="Text Placeholder 19">
            <a:extLst>
              <a:ext uri="{FF2B5EF4-FFF2-40B4-BE49-F238E27FC236}">
                <a16:creationId xmlns:a16="http://schemas.microsoft.com/office/drawing/2014/main" id="{9B180339-EAA5-43E6-8E30-B0C987049B09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28600" y="110617"/>
            <a:ext cx="7772400" cy="914400"/>
          </a:xfrm>
          <a:prstGeom prst="rect">
            <a:avLst/>
          </a:prstGeom>
        </p:spPr>
        <p:txBody>
          <a:bodyPr lIns="0" rIns="0" anchor="ctr"/>
          <a:lstStyle>
            <a:lvl1pPr marL="0" indent="0">
              <a:spcBef>
                <a:spcPts val="600"/>
              </a:spcBef>
              <a:buNone/>
              <a:defRPr sz="2200" b="1">
                <a:solidFill>
                  <a:schemeClr val="bg1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Click to write the slide heading which should be of 22 font size and no more than two lines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B3F1F5A-BAF0-49C3-A4A3-F2F1DDF3507D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1000" y="6423836"/>
            <a:ext cx="9142413" cy="357964"/>
          </a:xfrm>
          <a:prstGeom prst="rect">
            <a:avLst/>
          </a:prstGeom>
        </p:spPr>
        <p:txBody>
          <a:bodyPr lIns="0" tIns="0" rIns="0" bIns="0" anchor="b"/>
          <a:lstStyle>
            <a:lvl1pPr marL="0" indent="0">
              <a:spcBef>
                <a:spcPts val="0"/>
              </a:spcBef>
              <a:buNone/>
              <a:defRPr sz="8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 dirty="0"/>
              <a:t>NOTE: (1) Click this box to write the notes and sources; (2) All notes and sources should follow the format of this note; and (3) The text in this box should be bottom aligned and should be of Calibri 8 font size            SOURCE: “Report name”, Corresponding author/organization, Year; “Report name 2”, Corresponding author, Year</a:t>
            </a:r>
          </a:p>
        </p:txBody>
      </p:sp>
      <p:sp>
        <p:nvSpPr>
          <p:cNvPr id="5" name="SmartArt Placeholder 12">
            <a:extLst>
              <a:ext uri="{FF2B5EF4-FFF2-40B4-BE49-F238E27FC236}">
                <a16:creationId xmlns:a16="http://schemas.microsoft.com/office/drawing/2014/main" id="{C74695EC-A87B-448D-BB98-D0152087BC6A}"/>
              </a:ext>
            </a:extLst>
          </p:cNvPr>
          <p:cNvSpPr>
            <a:spLocks noGrp="1"/>
          </p:cNvSpPr>
          <p:nvPr>
            <p:ph type="dgm" sz="quarter" idx="20" hasCustomPrompt="1"/>
          </p:nvPr>
        </p:nvSpPr>
        <p:spPr>
          <a:xfrm rot="5400000">
            <a:off x="3195799" y="3959274"/>
            <a:ext cx="3577155" cy="360462"/>
          </a:xfrm>
          <a:prstGeom prst="triangle">
            <a:avLst>
              <a:gd name="adj" fmla="val 50232"/>
            </a:avLst>
          </a:prstGeom>
          <a:solidFill>
            <a:schemeClr val="bg1">
              <a:lumMod val="85000"/>
            </a:schemeClr>
          </a:solidFill>
        </p:spPr>
        <p:txBody>
          <a:bodyPr lIns="82058" tIns="41029" rIns="82058" bIns="41029"/>
          <a:lstStyle>
            <a:lvl1pPr marL="0" indent="0">
              <a:buNone/>
              <a:defRPr lang="en-US">
                <a:solidFill>
                  <a:srgbClr val="000000"/>
                </a:solidFill>
              </a:defRPr>
            </a:lvl1pPr>
          </a:lstStyle>
          <a:p>
            <a:r>
              <a:rPr lang="en-US" dirty="0"/>
              <a:t> </a:t>
            </a:r>
          </a:p>
        </p:txBody>
      </p:sp>
      <p:sp>
        <p:nvSpPr>
          <p:cNvPr id="8" name="Text Placeholder 14">
            <a:extLst>
              <a:ext uri="{FF2B5EF4-FFF2-40B4-BE49-F238E27FC236}">
                <a16:creationId xmlns:a16="http://schemas.microsoft.com/office/drawing/2014/main" id="{CE8568A2-1A0C-4B42-8E52-09181A239E7F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5304763" y="1295400"/>
            <a:ext cx="4206240" cy="600164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>
            <a:outerShdw dist="25400" dir="5400000" sx="99000" sy="99000" algn="ctr" rotWithShape="0">
              <a:srgbClr val="009147"/>
            </a:outerShdw>
          </a:effectLst>
        </p:spPr>
        <p:txBody>
          <a:bodyPr wrap="square" lIns="0" tIns="0" rIns="0" bIns="45720" anchor="b">
            <a:spAutoFit/>
          </a:bodyPr>
          <a:lstStyle>
            <a:lvl1pPr marL="0" marR="0" indent="0" algn="ctr" defTabSz="91104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 lang="en-US" sz="1800" b="1" baseline="0" dirty="0">
                <a:solidFill>
                  <a:srgbClr val="000000"/>
                </a:solidFill>
                <a:latin typeface="+mn-lt"/>
                <a:ea typeface="+mn-ea"/>
                <a:cs typeface="Arial" pitchFamily="34" charset="0"/>
              </a:defRPr>
            </a:lvl1pPr>
          </a:lstStyle>
          <a:p>
            <a:pPr marL="0" marR="0" lvl="0" indent="0" algn="ctr" defTabSz="91104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/>
            </a:pPr>
            <a:r>
              <a:rPr lang="en-US" dirty="0"/>
              <a:t>Click to write the </a:t>
            </a:r>
            <a:br>
              <a:rPr lang="en-US" dirty="0"/>
            </a:br>
            <a:r>
              <a:rPr lang="en-US" dirty="0"/>
              <a:t>header text</a:t>
            </a:r>
          </a:p>
        </p:txBody>
      </p:sp>
      <p:sp>
        <p:nvSpPr>
          <p:cNvPr id="10" name="Text Placeholder 4">
            <a:extLst>
              <a:ext uri="{FF2B5EF4-FFF2-40B4-BE49-F238E27FC236}">
                <a16:creationId xmlns:a16="http://schemas.microsoft.com/office/drawing/2014/main" id="{24237FF1-66FB-449D-8391-DDC0662108A2}"/>
              </a:ext>
            </a:extLst>
          </p:cNvPr>
          <p:cNvSpPr>
            <a:spLocks noGrp="1"/>
          </p:cNvSpPr>
          <p:nvPr>
            <p:ph type="body" sz="quarter" idx="124"/>
          </p:nvPr>
        </p:nvSpPr>
        <p:spPr>
          <a:xfrm>
            <a:off x="5304763" y="1981200"/>
            <a:ext cx="4206875" cy="4191000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None/>
              <a:defRPr sz="1400" b="1"/>
            </a:lvl1pPr>
            <a:lvl2pPr marL="292100" indent="-173038">
              <a:spcBef>
                <a:spcPts val="0"/>
              </a:spcBef>
              <a:buFont typeface="Arial" panose="020B0604020202020204" pitchFamily="34" charset="0"/>
              <a:buChar char="•"/>
              <a:defRPr sz="1400"/>
            </a:lvl2pPr>
            <a:lvl3pPr marL="463550" indent="-173038">
              <a:spcBef>
                <a:spcPts val="0"/>
              </a:spcBef>
              <a:buFont typeface="Courier New" panose="02070309020205020404" pitchFamily="49" charset="0"/>
              <a:buChar char="o"/>
              <a:defRPr sz="1400"/>
            </a:lvl3pPr>
            <a:lvl4pPr marL="622300" indent="-171450">
              <a:spcBef>
                <a:spcPts val="0"/>
              </a:spcBef>
              <a:defRPr sz="1400"/>
            </a:lvl4pPr>
            <a:lvl5pPr marL="862013" indent="-173038">
              <a:spcBef>
                <a:spcPts val="0"/>
              </a:spcBef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DDB3678A-9FC3-4609-9F0C-CCA9187F429E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397982" y="1952125"/>
            <a:ext cx="4206240" cy="213822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spcBef>
                <a:spcPts val="0"/>
              </a:spcBef>
              <a:buNone/>
              <a:defRPr sz="1400" b="1" i="0" baseline="0">
                <a:solidFill>
                  <a:srgbClr val="000000"/>
                </a:solidFill>
              </a:defRPr>
            </a:lvl1pPr>
          </a:lstStyle>
          <a:p>
            <a:pPr lvl="0"/>
            <a:r>
              <a:rPr lang="en-US" dirty="0"/>
              <a:t>Click to insert Master Graph title</a:t>
            </a:r>
          </a:p>
        </p:txBody>
      </p:sp>
      <p:sp>
        <p:nvSpPr>
          <p:cNvPr id="12" name="Text Placeholder 10">
            <a:extLst>
              <a:ext uri="{FF2B5EF4-FFF2-40B4-BE49-F238E27FC236}">
                <a16:creationId xmlns:a16="http://schemas.microsoft.com/office/drawing/2014/main" id="{2608B897-9D6D-471D-9637-DA0C3F530BD8}"/>
              </a:ext>
            </a:extLst>
          </p:cNvPr>
          <p:cNvSpPr>
            <a:spLocks noGrp="1"/>
          </p:cNvSpPr>
          <p:nvPr>
            <p:ph type="body" sz="quarter" idx="39" hasCustomPrompt="1"/>
          </p:nvPr>
        </p:nvSpPr>
        <p:spPr>
          <a:xfrm>
            <a:off x="397982" y="2165947"/>
            <a:ext cx="4206240" cy="18498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spcBef>
                <a:spcPts val="0"/>
              </a:spcBef>
              <a:buNone/>
              <a:defRPr sz="1400" b="0" i="0" baseline="0">
                <a:solidFill>
                  <a:srgbClr val="000000"/>
                </a:solidFill>
              </a:defRPr>
            </a:lvl1pPr>
          </a:lstStyle>
          <a:p>
            <a:pPr lvl="0"/>
            <a:r>
              <a:rPr lang="en-US" dirty="0"/>
              <a:t>Click to insert the graph units</a:t>
            </a:r>
          </a:p>
        </p:txBody>
      </p:sp>
      <p:sp>
        <p:nvSpPr>
          <p:cNvPr id="13" name="Text Placeholder 14">
            <a:extLst>
              <a:ext uri="{FF2B5EF4-FFF2-40B4-BE49-F238E27FC236}">
                <a16:creationId xmlns:a16="http://schemas.microsoft.com/office/drawing/2014/main" id="{CAAB0404-11AC-4B71-8906-79C251BEBD54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375892" y="1295400"/>
            <a:ext cx="4206240" cy="600164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>
            <a:outerShdw dist="25400" dir="5400000" sx="99000" sy="99000" algn="ctr" rotWithShape="0">
              <a:srgbClr val="009147"/>
            </a:outerShdw>
          </a:effectLst>
        </p:spPr>
        <p:txBody>
          <a:bodyPr wrap="square" lIns="0" tIns="0" rIns="0" bIns="45720" anchor="b">
            <a:spAutoFit/>
          </a:bodyPr>
          <a:lstStyle>
            <a:lvl1pPr marL="0" marR="0" indent="0" algn="ctr" defTabSz="91104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 lang="en-US" sz="1800" b="1" baseline="0" dirty="0">
                <a:solidFill>
                  <a:srgbClr val="000000"/>
                </a:solidFill>
                <a:latin typeface="+mn-lt"/>
                <a:ea typeface="+mn-ea"/>
                <a:cs typeface="Arial" pitchFamily="34" charset="0"/>
              </a:defRPr>
            </a:lvl1pPr>
          </a:lstStyle>
          <a:p>
            <a:pPr marL="0" marR="0" lvl="0" indent="0" algn="ctr" defTabSz="91104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/>
            </a:pPr>
            <a:r>
              <a:rPr lang="en-US" dirty="0"/>
              <a:t>Click to write the </a:t>
            </a:r>
            <a:br>
              <a:rPr lang="en-US" dirty="0"/>
            </a:br>
            <a:r>
              <a:rPr lang="en-US" dirty="0"/>
              <a:t>header text</a:t>
            </a:r>
          </a:p>
        </p:txBody>
      </p:sp>
    </p:spTree>
    <p:extLst>
      <p:ext uri="{BB962C8B-B14F-4D97-AF65-F5344CB8AC3E}">
        <p14:creationId xmlns:p14="http://schemas.microsoft.com/office/powerpoint/2010/main" val="21465070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Object 6" hidden="1">
            <a:extLst>
              <a:ext uri="{FF2B5EF4-FFF2-40B4-BE49-F238E27FC236}">
                <a16:creationId xmlns:a16="http://schemas.microsoft.com/office/drawing/2014/main" id="{25083B96-AD95-493D-A112-3FE1EB642553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1983415542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604" name="think-cell Slide" r:id="rId4" imgW="592" imgH="595" progId="TCLayout.ActiveDocument.1">
                  <p:embed/>
                </p:oleObj>
              </mc:Choice>
              <mc:Fallback>
                <p:oleObj name="think-cell Slide" r:id="rId4" imgW="592" imgH="595" progId="TCLayout.ActiveDocument.1">
                  <p:embed/>
                  <p:pic>
                    <p:nvPicPr>
                      <p:cNvPr id="7" name="Object 6" hidden="1">
                        <a:extLst>
                          <a:ext uri="{FF2B5EF4-FFF2-40B4-BE49-F238E27FC236}">
                            <a16:creationId xmlns:a16="http://schemas.microsoft.com/office/drawing/2014/main" id="{25083B96-AD95-493D-A112-3FE1EB642553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0" name="Text Placeholder 19">
            <a:extLst>
              <a:ext uri="{FF2B5EF4-FFF2-40B4-BE49-F238E27FC236}">
                <a16:creationId xmlns:a16="http://schemas.microsoft.com/office/drawing/2014/main" id="{9B180339-EAA5-43E6-8E30-B0C987049B09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28600" y="114301"/>
            <a:ext cx="7772400" cy="914400"/>
          </a:xfrm>
          <a:prstGeom prst="rect">
            <a:avLst/>
          </a:prstGeom>
        </p:spPr>
        <p:txBody>
          <a:bodyPr lIns="0" rIns="0" anchor="ctr"/>
          <a:lstStyle>
            <a:lvl1pPr marL="0" indent="0">
              <a:spcBef>
                <a:spcPts val="600"/>
              </a:spcBef>
              <a:buNone/>
              <a:defRPr sz="2200" b="1">
                <a:solidFill>
                  <a:schemeClr val="bg1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Click to write the slide heading which should be of 22 font size and no more than two lines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B3F1F5A-BAF0-49C3-A4A3-F2F1DDF3507D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1000" y="6423836"/>
            <a:ext cx="9142413" cy="357964"/>
          </a:xfrm>
          <a:prstGeom prst="rect">
            <a:avLst/>
          </a:prstGeom>
        </p:spPr>
        <p:txBody>
          <a:bodyPr lIns="0" tIns="0" rIns="0" bIns="0" anchor="b"/>
          <a:lstStyle>
            <a:lvl1pPr marL="0" indent="0">
              <a:spcBef>
                <a:spcPts val="0"/>
              </a:spcBef>
              <a:buNone/>
              <a:defRPr sz="8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 dirty="0"/>
              <a:t>NOTE: (1) Click this box to write the notes and sources; (2) All notes and sources should follow the format of this note; and (3) The text in this box should be bottom aligned and should be of Calibri 8 font size            SOURCE: “Report name”, Corresponding author/organization, Year; “Report name 2”, Corresponding author, Year</a:t>
            </a:r>
          </a:p>
        </p:txBody>
      </p:sp>
      <p:sp>
        <p:nvSpPr>
          <p:cNvPr id="14" name="Text Placeholder 14">
            <a:extLst>
              <a:ext uri="{FF2B5EF4-FFF2-40B4-BE49-F238E27FC236}">
                <a16:creationId xmlns:a16="http://schemas.microsoft.com/office/drawing/2014/main" id="{D2D45E93-AD6D-4138-8EC5-09CB902FCFD4}"/>
              </a:ext>
            </a:extLst>
          </p:cNvPr>
          <p:cNvSpPr>
            <a:spLocks noGrp="1"/>
          </p:cNvSpPr>
          <p:nvPr>
            <p:ph type="body" sz="quarter" idx="59" hasCustomPrompt="1"/>
          </p:nvPr>
        </p:nvSpPr>
        <p:spPr>
          <a:xfrm>
            <a:off x="387349" y="5486998"/>
            <a:ext cx="2011680" cy="73152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txBody>
          <a:bodyPr lIns="82058" tIns="41029" rIns="82058" bIns="41029" anchor="ctr"/>
          <a:lstStyle>
            <a:lvl1pPr marL="0" indent="0" algn="ctr">
              <a:buNone/>
              <a:defRPr sz="1800" b="1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Click to edit box text</a:t>
            </a:r>
          </a:p>
        </p:txBody>
      </p:sp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8ED5DA25-0599-4583-A615-BC25BDEFBF93}"/>
              </a:ext>
            </a:extLst>
          </p:cNvPr>
          <p:cNvSpPr>
            <a:spLocks noGrp="1"/>
          </p:cNvSpPr>
          <p:nvPr>
            <p:ph type="body" sz="quarter" idx="62" hasCustomPrompt="1"/>
          </p:nvPr>
        </p:nvSpPr>
        <p:spPr>
          <a:xfrm>
            <a:off x="387349" y="4606953"/>
            <a:ext cx="2011680" cy="73152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txBody>
          <a:bodyPr lIns="82058" tIns="41029" rIns="82058" bIns="41029" anchor="ctr"/>
          <a:lstStyle>
            <a:lvl1pPr marL="0" indent="0" algn="ctr">
              <a:buNone/>
              <a:defRPr sz="1800" b="1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Click to edit box text</a:t>
            </a:r>
          </a:p>
        </p:txBody>
      </p:sp>
      <p:sp>
        <p:nvSpPr>
          <p:cNvPr id="16" name="Text Placeholder 14">
            <a:extLst>
              <a:ext uri="{FF2B5EF4-FFF2-40B4-BE49-F238E27FC236}">
                <a16:creationId xmlns:a16="http://schemas.microsoft.com/office/drawing/2014/main" id="{9182F119-6931-47EE-BEC0-D6FCC506D618}"/>
              </a:ext>
            </a:extLst>
          </p:cNvPr>
          <p:cNvSpPr>
            <a:spLocks noGrp="1"/>
          </p:cNvSpPr>
          <p:nvPr>
            <p:ph type="body" sz="quarter" idx="64" hasCustomPrompt="1"/>
          </p:nvPr>
        </p:nvSpPr>
        <p:spPr>
          <a:xfrm>
            <a:off x="387349" y="3726907"/>
            <a:ext cx="2011680" cy="73152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txBody>
          <a:bodyPr lIns="82058" tIns="41029" rIns="82058" bIns="41029" anchor="ctr"/>
          <a:lstStyle>
            <a:lvl1pPr marL="0" indent="0" algn="ctr">
              <a:buNone/>
              <a:defRPr sz="1800" b="1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Click to edit box text</a:t>
            </a:r>
          </a:p>
        </p:txBody>
      </p:sp>
      <p:sp>
        <p:nvSpPr>
          <p:cNvPr id="17" name="Text Placeholder 14">
            <a:extLst>
              <a:ext uri="{FF2B5EF4-FFF2-40B4-BE49-F238E27FC236}">
                <a16:creationId xmlns:a16="http://schemas.microsoft.com/office/drawing/2014/main" id="{A9714C5C-AB6D-43C0-AA27-C9CF8BC2D2E3}"/>
              </a:ext>
            </a:extLst>
          </p:cNvPr>
          <p:cNvSpPr>
            <a:spLocks noGrp="1"/>
          </p:cNvSpPr>
          <p:nvPr>
            <p:ph type="body" sz="quarter" idx="66" hasCustomPrompt="1"/>
          </p:nvPr>
        </p:nvSpPr>
        <p:spPr>
          <a:xfrm>
            <a:off x="387349" y="2846861"/>
            <a:ext cx="2011680" cy="73152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txBody>
          <a:bodyPr lIns="82058" tIns="41029" rIns="82058" bIns="41029" anchor="ctr"/>
          <a:lstStyle>
            <a:lvl1pPr marL="0" indent="0" algn="ctr">
              <a:buNone/>
              <a:defRPr sz="1800" b="1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Click to edit box text</a:t>
            </a:r>
          </a:p>
        </p:txBody>
      </p:sp>
      <p:sp>
        <p:nvSpPr>
          <p:cNvPr id="18" name="Text Placeholder 14">
            <a:extLst>
              <a:ext uri="{FF2B5EF4-FFF2-40B4-BE49-F238E27FC236}">
                <a16:creationId xmlns:a16="http://schemas.microsoft.com/office/drawing/2014/main" id="{E2B39E31-3C54-4560-A82E-7AA8AE7D5C27}"/>
              </a:ext>
            </a:extLst>
          </p:cNvPr>
          <p:cNvSpPr>
            <a:spLocks noGrp="1"/>
          </p:cNvSpPr>
          <p:nvPr>
            <p:ph type="body" sz="quarter" idx="68" hasCustomPrompt="1"/>
          </p:nvPr>
        </p:nvSpPr>
        <p:spPr>
          <a:xfrm>
            <a:off x="387349" y="1966815"/>
            <a:ext cx="2011680" cy="73152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txBody>
          <a:bodyPr lIns="82058" tIns="41029" rIns="82058" bIns="41029" anchor="ctr"/>
          <a:lstStyle>
            <a:lvl1pPr marL="0" indent="0" algn="ctr">
              <a:buNone/>
              <a:defRPr sz="1800" b="1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Click to edit box text</a:t>
            </a:r>
          </a:p>
        </p:txBody>
      </p:sp>
      <p:sp>
        <p:nvSpPr>
          <p:cNvPr id="19" name="Text Placeholder 14">
            <a:extLst>
              <a:ext uri="{FF2B5EF4-FFF2-40B4-BE49-F238E27FC236}">
                <a16:creationId xmlns:a16="http://schemas.microsoft.com/office/drawing/2014/main" id="{4D11D951-B1F0-4459-A3CC-4B2AA3596787}"/>
              </a:ext>
            </a:extLst>
          </p:cNvPr>
          <p:cNvSpPr>
            <a:spLocks noGrp="1"/>
          </p:cNvSpPr>
          <p:nvPr>
            <p:ph type="body" sz="quarter" idx="42" hasCustomPrompt="1"/>
          </p:nvPr>
        </p:nvSpPr>
        <p:spPr>
          <a:xfrm>
            <a:off x="387349" y="1295400"/>
            <a:ext cx="2011680" cy="600164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>
            <a:outerShdw dist="25400" dir="5400000" sx="99000" sy="99000" algn="ctr" rotWithShape="0">
              <a:srgbClr val="009147"/>
            </a:outerShdw>
          </a:effectLst>
        </p:spPr>
        <p:txBody>
          <a:bodyPr wrap="square" lIns="0" tIns="0" rIns="0" bIns="45720" anchor="b">
            <a:spAutoFit/>
          </a:bodyPr>
          <a:lstStyle>
            <a:lvl1pPr marL="0" marR="0" indent="0" algn="ctr" defTabSz="91104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 lang="en-US" sz="1800" b="1" baseline="0" dirty="0">
                <a:solidFill>
                  <a:srgbClr val="000000"/>
                </a:solidFill>
                <a:latin typeface="+mj-lt"/>
                <a:ea typeface="+mn-ea"/>
                <a:cs typeface="Arial" pitchFamily="34" charset="0"/>
              </a:defRPr>
            </a:lvl1pPr>
          </a:lstStyle>
          <a:p>
            <a:pPr marL="0" marR="0" lvl="0" indent="0" algn="ctr" defTabSz="91104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/>
            </a:pPr>
            <a:r>
              <a:rPr lang="en-US" dirty="0"/>
              <a:t>Click to write the </a:t>
            </a:r>
            <a:br>
              <a:rPr lang="en-US" dirty="0"/>
            </a:br>
            <a:r>
              <a:rPr lang="en-US" dirty="0"/>
              <a:t>header text</a:t>
            </a:r>
          </a:p>
        </p:txBody>
      </p:sp>
      <p:sp>
        <p:nvSpPr>
          <p:cNvPr id="21" name="Text Placeholder 14">
            <a:extLst>
              <a:ext uri="{FF2B5EF4-FFF2-40B4-BE49-F238E27FC236}">
                <a16:creationId xmlns:a16="http://schemas.microsoft.com/office/drawing/2014/main" id="{D48E2B54-BE98-4A4F-B3F6-F44A6C8027D3}"/>
              </a:ext>
            </a:extLst>
          </p:cNvPr>
          <p:cNvSpPr>
            <a:spLocks noGrp="1"/>
          </p:cNvSpPr>
          <p:nvPr>
            <p:ph type="body" sz="quarter" idx="70" hasCustomPrompt="1"/>
          </p:nvPr>
        </p:nvSpPr>
        <p:spPr>
          <a:xfrm>
            <a:off x="2564923" y="1295400"/>
            <a:ext cx="6949440" cy="600164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>
            <a:outerShdw dist="25400" dir="5400000" sx="99000" sy="99000" algn="ctr" rotWithShape="0">
              <a:srgbClr val="009147"/>
            </a:outerShdw>
          </a:effectLst>
        </p:spPr>
        <p:txBody>
          <a:bodyPr wrap="square" lIns="0" tIns="0" rIns="0" bIns="45720" anchor="b">
            <a:spAutoFit/>
          </a:bodyPr>
          <a:lstStyle>
            <a:lvl1pPr marL="0" marR="0" indent="0" algn="ctr" defTabSz="91104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 lang="en-US" sz="1800" b="1" baseline="0" dirty="0">
                <a:solidFill>
                  <a:srgbClr val="000000"/>
                </a:solidFill>
                <a:latin typeface="+mj-lt"/>
                <a:ea typeface="+mn-ea"/>
                <a:cs typeface="Arial" pitchFamily="34" charset="0"/>
              </a:defRPr>
            </a:lvl1pPr>
          </a:lstStyle>
          <a:p>
            <a:pPr marL="0" marR="0" lvl="0" indent="0" algn="ctr" defTabSz="91104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/>
            </a:pPr>
            <a:r>
              <a:rPr lang="en-US" dirty="0"/>
              <a:t>Click to write the </a:t>
            </a:r>
            <a:br>
              <a:rPr lang="en-US" dirty="0"/>
            </a:br>
            <a:r>
              <a:rPr lang="en-US" dirty="0"/>
              <a:t>header text</a:t>
            </a:r>
          </a:p>
        </p:txBody>
      </p:sp>
      <p:sp>
        <p:nvSpPr>
          <p:cNvPr id="22" name="Text Placeholder 9">
            <a:extLst>
              <a:ext uri="{FF2B5EF4-FFF2-40B4-BE49-F238E27FC236}">
                <a16:creationId xmlns:a16="http://schemas.microsoft.com/office/drawing/2014/main" id="{9E37FBA2-761D-4FC9-BFE6-94D5224B164A}"/>
              </a:ext>
            </a:extLst>
          </p:cNvPr>
          <p:cNvSpPr>
            <a:spLocks noGrp="1"/>
          </p:cNvSpPr>
          <p:nvPr>
            <p:ph type="body" sz="quarter" idx="54"/>
          </p:nvPr>
        </p:nvSpPr>
        <p:spPr>
          <a:xfrm>
            <a:off x="2570795" y="1966815"/>
            <a:ext cx="6949440" cy="731520"/>
          </a:xfrm>
          <a:prstGeom prst="rect">
            <a:avLst/>
          </a:prstGeom>
        </p:spPr>
        <p:txBody>
          <a:bodyPr lIns="0" tIns="0" rIns="0" bIns="0"/>
          <a:lstStyle>
            <a:lvl1pPr marL="236538" indent="-173038">
              <a:spcBef>
                <a:spcPts val="0"/>
              </a:spcBef>
              <a:spcAft>
                <a:spcPts val="0"/>
              </a:spcAft>
              <a:defRPr sz="1400">
                <a:solidFill>
                  <a:srgbClr val="000000"/>
                </a:solidFill>
              </a:defRPr>
            </a:lvl1pPr>
            <a:lvl2pPr marL="401638" indent="-174625">
              <a:spcBef>
                <a:spcPts val="0"/>
              </a:spcBef>
              <a:spcAft>
                <a:spcPts val="0"/>
              </a:spcAft>
              <a:buFont typeface="Courier New" pitchFamily="49" charset="0"/>
              <a:buChar char="o"/>
              <a:defRPr sz="1400">
                <a:solidFill>
                  <a:srgbClr val="000000"/>
                </a:solidFill>
              </a:defRPr>
            </a:lvl2pPr>
            <a:lvl3pPr marL="509588" indent="-161925">
              <a:spcBef>
                <a:spcPts val="0"/>
              </a:spcBef>
              <a:spcAft>
                <a:spcPts val="900"/>
              </a:spcAft>
              <a:defRPr sz="1400">
                <a:solidFill>
                  <a:srgbClr val="000000"/>
                </a:solidFill>
              </a:defRPr>
            </a:lvl3pPr>
            <a:lvl4pPr marL="682625" indent="-173038">
              <a:defRPr sz="1100">
                <a:solidFill>
                  <a:srgbClr val="000000"/>
                </a:solidFill>
              </a:defRPr>
            </a:lvl4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23" name="Text Placeholder 9">
            <a:extLst>
              <a:ext uri="{FF2B5EF4-FFF2-40B4-BE49-F238E27FC236}">
                <a16:creationId xmlns:a16="http://schemas.microsoft.com/office/drawing/2014/main" id="{CCF28E6D-B1D6-4ACE-BE43-62758FF85879}"/>
              </a:ext>
            </a:extLst>
          </p:cNvPr>
          <p:cNvSpPr>
            <a:spLocks noGrp="1"/>
          </p:cNvSpPr>
          <p:nvPr>
            <p:ph type="body" sz="quarter" idx="74"/>
          </p:nvPr>
        </p:nvSpPr>
        <p:spPr>
          <a:xfrm>
            <a:off x="2564923" y="2849880"/>
            <a:ext cx="6949440" cy="731520"/>
          </a:xfrm>
          <a:prstGeom prst="rect">
            <a:avLst/>
          </a:prstGeom>
        </p:spPr>
        <p:txBody>
          <a:bodyPr lIns="0" tIns="0" rIns="0" bIns="0"/>
          <a:lstStyle>
            <a:lvl1pPr marL="236538" indent="-173038">
              <a:spcBef>
                <a:spcPts val="0"/>
              </a:spcBef>
              <a:spcAft>
                <a:spcPts val="0"/>
              </a:spcAft>
              <a:defRPr sz="1400">
                <a:solidFill>
                  <a:srgbClr val="000000"/>
                </a:solidFill>
              </a:defRPr>
            </a:lvl1pPr>
            <a:lvl2pPr marL="401638" indent="-174625">
              <a:spcBef>
                <a:spcPts val="0"/>
              </a:spcBef>
              <a:spcAft>
                <a:spcPts val="0"/>
              </a:spcAft>
              <a:buFont typeface="Courier New" pitchFamily="49" charset="0"/>
              <a:buChar char="o"/>
              <a:defRPr sz="1400">
                <a:solidFill>
                  <a:srgbClr val="000000"/>
                </a:solidFill>
              </a:defRPr>
            </a:lvl2pPr>
            <a:lvl3pPr marL="509588" indent="-161925">
              <a:spcBef>
                <a:spcPts val="0"/>
              </a:spcBef>
              <a:spcAft>
                <a:spcPts val="900"/>
              </a:spcAft>
              <a:defRPr sz="1400">
                <a:solidFill>
                  <a:srgbClr val="000000"/>
                </a:solidFill>
              </a:defRPr>
            </a:lvl3pPr>
            <a:lvl4pPr marL="682625" indent="-173038">
              <a:defRPr sz="1100">
                <a:solidFill>
                  <a:srgbClr val="000000"/>
                </a:solidFill>
              </a:defRPr>
            </a:lvl4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24" name="Text Placeholder 9">
            <a:extLst>
              <a:ext uri="{FF2B5EF4-FFF2-40B4-BE49-F238E27FC236}">
                <a16:creationId xmlns:a16="http://schemas.microsoft.com/office/drawing/2014/main" id="{11C7255B-1851-4A18-87DF-4C7068DA2824}"/>
              </a:ext>
            </a:extLst>
          </p:cNvPr>
          <p:cNvSpPr>
            <a:spLocks noGrp="1"/>
          </p:cNvSpPr>
          <p:nvPr>
            <p:ph type="body" sz="quarter" idx="75"/>
          </p:nvPr>
        </p:nvSpPr>
        <p:spPr>
          <a:xfrm>
            <a:off x="2575560" y="3726907"/>
            <a:ext cx="6949440" cy="731520"/>
          </a:xfrm>
          <a:prstGeom prst="rect">
            <a:avLst/>
          </a:prstGeom>
        </p:spPr>
        <p:txBody>
          <a:bodyPr lIns="0" tIns="0" rIns="0" bIns="0"/>
          <a:lstStyle>
            <a:lvl1pPr marL="236538" indent="-173038">
              <a:spcBef>
                <a:spcPts val="0"/>
              </a:spcBef>
              <a:spcAft>
                <a:spcPts val="0"/>
              </a:spcAft>
              <a:defRPr sz="1400">
                <a:solidFill>
                  <a:srgbClr val="000000"/>
                </a:solidFill>
              </a:defRPr>
            </a:lvl1pPr>
            <a:lvl2pPr marL="401638" indent="-174625">
              <a:spcBef>
                <a:spcPts val="0"/>
              </a:spcBef>
              <a:spcAft>
                <a:spcPts val="0"/>
              </a:spcAft>
              <a:buFont typeface="Courier New" pitchFamily="49" charset="0"/>
              <a:buChar char="o"/>
              <a:defRPr sz="1400">
                <a:solidFill>
                  <a:srgbClr val="000000"/>
                </a:solidFill>
              </a:defRPr>
            </a:lvl2pPr>
            <a:lvl3pPr marL="509588" indent="-161925">
              <a:spcBef>
                <a:spcPts val="0"/>
              </a:spcBef>
              <a:spcAft>
                <a:spcPts val="900"/>
              </a:spcAft>
              <a:defRPr sz="1400">
                <a:solidFill>
                  <a:srgbClr val="000000"/>
                </a:solidFill>
              </a:defRPr>
            </a:lvl3pPr>
            <a:lvl4pPr marL="682625" indent="-173038">
              <a:defRPr sz="1100">
                <a:solidFill>
                  <a:srgbClr val="000000"/>
                </a:solidFill>
              </a:defRPr>
            </a:lvl4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25" name="Text Placeholder 9">
            <a:extLst>
              <a:ext uri="{FF2B5EF4-FFF2-40B4-BE49-F238E27FC236}">
                <a16:creationId xmlns:a16="http://schemas.microsoft.com/office/drawing/2014/main" id="{186348D9-2425-4067-9F05-5BB96640005C}"/>
              </a:ext>
            </a:extLst>
          </p:cNvPr>
          <p:cNvSpPr>
            <a:spLocks noGrp="1"/>
          </p:cNvSpPr>
          <p:nvPr>
            <p:ph type="body" sz="quarter" idx="76"/>
          </p:nvPr>
        </p:nvSpPr>
        <p:spPr>
          <a:xfrm>
            <a:off x="2564923" y="4606952"/>
            <a:ext cx="6949440" cy="731520"/>
          </a:xfrm>
          <a:prstGeom prst="rect">
            <a:avLst/>
          </a:prstGeom>
        </p:spPr>
        <p:txBody>
          <a:bodyPr lIns="0" tIns="0" rIns="0" bIns="0"/>
          <a:lstStyle>
            <a:lvl1pPr marL="236538" indent="-173038">
              <a:spcBef>
                <a:spcPts val="0"/>
              </a:spcBef>
              <a:spcAft>
                <a:spcPts val="0"/>
              </a:spcAft>
              <a:defRPr sz="1400">
                <a:solidFill>
                  <a:srgbClr val="000000"/>
                </a:solidFill>
              </a:defRPr>
            </a:lvl1pPr>
            <a:lvl2pPr marL="401638" indent="-174625">
              <a:spcBef>
                <a:spcPts val="0"/>
              </a:spcBef>
              <a:spcAft>
                <a:spcPts val="0"/>
              </a:spcAft>
              <a:buFont typeface="Courier New" pitchFamily="49" charset="0"/>
              <a:buChar char="o"/>
              <a:defRPr sz="1400">
                <a:solidFill>
                  <a:srgbClr val="000000"/>
                </a:solidFill>
              </a:defRPr>
            </a:lvl2pPr>
            <a:lvl3pPr marL="509588" indent="-161925">
              <a:spcBef>
                <a:spcPts val="0"/>
              </a:spcBef>
              <a:spcAft>
                <a:spcPts val="900"/>
              </a:spcAft>
              <a:defRPr sz="1400">
                <a:solidFill>
                  <a:srgbClr val="000000"/>
                </a:solidFill>
              </a:defRPr>
            </a:lvl3pPr>
            <a:lvl4pPr marL="682625" indent="-173038">
              <a:defRPr sz="1100">
                <a:solidFill>
                  <a:srgbClr val="000000"/>
                </a:solidFill>
              </a:defRPr>
            </a:lvl4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26" name="Text Placeholder 9">
            <a:extLst>
              <a:ext uri="{FF2B5EF4-FFF2-40B4-BE49-F238E27FC236}">
                <a16:creationId xmlns:a16="http://schemas.microsoft.com/office/drawing/2014/main" id="{893F6F6B-82C1-468B-8B0E-F730E3C2E714}"/>
              </a:ext>
            </a:extLst>
          </p:cNvPr>
          <p:cNvSpPr>
            <a:spLocks noGrp="1"/>
          </p:cNvSpPr>
          <p:nvPr>
            <p:ph type="body" sz="quarter" idx="77"/>
          </p:nvPr>
        </p:nvSpPr>
        <p:spPr>
          <a:xfrm>
            <a:off x="2575560" y="5486998"/>
            <a:ext cx="6949440" cy="731520"/>
          </a:xfrm>
          <a:prstGeom prst="rect">
            <a:avLst/>
          </a:prstGeom>
        </p:spPr>
        <p:txBody>
          <a:bodyPr lIns="0" tIns="0" rIns="0" bIns="0"/>
          <a:lstStyle>
            <a:lvl1pPr marL="236538" indent="-173038">
              <a:spcBef>
                <a:spcPts val="0"/>
              </a:spcBef>
              <a:spcAft>
                <a:spcPts val="0"/>
              </a:spcAft>
              <a:defRPr sz="1400">
                <a:solidFill>
                  <a:srgbClr val="000000"/>
                </a:solidFill>
              </a:defRPr>
            </a:lvl1pPr>
            <a:lvl2pPr marL="401638" indent="-174625">
              <a:spcBef>
                <a:spcPts val="0"/>
              </a:spcBef>
              <a:spcAft>
                <a:spcPts val="0"/>
              </a:spcAft>
              <a:buFont typeface="Courier New" pitchFamily="49" charset="0"/>
              <a:buChar char="o"/>
              <a:defRPr sz="1400">
                <a:solidFill>
                  <a:srgbClr val="000000"/>
                </a:solidFill>
              </a:defRPr>
            </a:lvl2pPr>
            <a:lvl3pPr marL="509588" indent="-161925">
              <a:spcBef>
                <a:spcPts val="0"/>
              </a:spcBef>
              <a:spcAft>
                <a:spcPts val="900"/>
              </a:spcAft>
              <a:defRPr sz="1400">
                <a:solidFill>
                  <a:srgbClr val="000000"/>
                </a:solidFill>
              </a:defRPr>
            </a:lvl3pPr>
            <a:lvl4pPr marL="682625" indent="-173038">
              <a:defRPr sz="1100">
                <a:solidFill>
                  <a:srgbClr val="000000"/>
                </a:solidFill>
              </a:defRPr>
            </a:lvl4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27" name="SmartArt Placeholder 50">
            <a:extLst>
              <a:ext uri="{FF2B5EF4-FFF2-40B4-BE49-F238E27FC236}">
                <a16:creationId xmlns:a16="http://schemas.microsoft.com/office/drawing/2014/main" id="{BFAE6ADF-C61A-41A3-B65C-EFBBA2579C41}"/>
              </a:ext>
            </a:extLst>
          </p:cNvPr>
          <p:cNvSpPr>
            <a:spLocks noGrp="1"/>
          </p:cNvSpPr>
          <p:nvPr>
            <p:ph type="dgm" sz="quarter" idx="36"/>
          </p:nvPr>
        </p:nvSpPr>
        <p:spPr>
          <a:xfrm flipH="1" flipV="1">
            <a:off x="387350" y="2769535"/>
            <a:ext cx="9137650" cy="9144"/>
          </a:xfrm>
          <a:prstGeom prst="rect">
            <a:avLst/>
          </a:prstGeom>
          <a:solidFill>
            <a:srgbClr val="008E47"/>
          </a:solidFill>
        </p:spPr>
        <p:txBody>
          <a:bodyPr/>
          <a:lstStyle>
            <a:lvl1pPr>
              <a:defRPr sz="100">
                <a:solidFill>
                  <a:schemeClr val="bg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28" name="SmartArt Placeholder 50">
            <a:extLst>
              <a:ext uri="{FF2B5EF4-FFF2-40B4-BE49-F238E27FC236}">
                <a16:creationId xmlns:a16="http://schemas.microsoft.com/office/drawing/2014/main" id="{6CFC71BA-CE81-4278-9520-CDB1B7C7D597}"/>
              </a:ext>
            </a:extLst>
          </p:cNvPr>
          <p:cNvSpPr>
            <a:spLocks noGrp="1"/>
          </p:cNvSpPr>
          <p:nvPr>
            <p:ph type="dgm" sz="quarter" idx="78"/>
          </p:nvPr>
        </p:nvSpPr>
        <p:spPr>
          <a:xfrm flipH="1" flipV="1">
            <a:off x="387350" y="3649582"/>
            <a:ext cx="9137650" cy="9144"/>
          </a:xfrm>
          <a:prstGeom prst="rect">
            <a:avLst/>
          </a:prstGeom>
          <a:solidFill>
            <a:srgbClr val="008E47"/>
          </a:solidFill>
        </p:spPr>
        <p:txBody>
          <a:bodyPr/>
          <a:lstStyle>
            <a:lvl1pPr>
              <a:defRPr sz="100">
                <a:solidFill>
                  <a:schemeClr val="bg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29" name="SmartArt Placeholder 50">
            <a:extLst>
              <a:ext uri="{FF2B5EF4-FFF2-40B4-BE49-F238E27FC236}">
                <a16:creationId xmlns:a16="http://schemas.microsoft.com/office/drawing/2014/main" id="{B1854B40-2B37-4C70-81DD-3DB88508551B}"/>
              </a:ext>
            </a:extLst>
          </p:cNvPr>
          <p:cNvSpPr>
            <a:spLocks noGrp="1"/>
          </p:cNvSpPr>
          <p:nvPr>
            <p:ph type="dgm" sz="quarter" idx="79"/>
          </p:nvPr>
        </p:nvSpPr>
        <p:spPr>
          <a:xfrm flipH="1" flipV="1">
            <a:off x="387350" y="4528118"/>
            <a:ext cx="9137650" cy="9144"/>
          </a:xfrm>
          <a:prstGeom prst="rect">
            <a:avLst/>
          </a:prstGeom>
          <a:solidFill>
            <a:srgbClr val="008E47"/>
          </a:solidFill>
        </p:spPr>
        <p:txBody>
          <a:bodyPr/>
          <a:lstStyle>
            <a:lvl1pPr>
              <a:defRPr sz="100">
                <a:solidFill>
                  <a:schemeClr val="bg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30" name="SmartArt Placeholder 50">
            <a:extLst>
              <a:ext uri="{FF2B5EF4-FFF2-40B4-BE49-F238E27FC236}">
                <a16:creationId xmlns:a16="http://schemas.microsoft.com/office/drawing/2014/main" id="{552AE4D7-066F-4DF2-A522-07A20FC2CDAC}"/>
              </a:ext>
            </a:extLst>
          </p:cNvPr>
          <p:cNvSpPr>
            <a:spLocks noGrp="1"/>
          </p:cNvSpPr>
          <p:nvPr>
            <p:ph type="dgm" sz="quarter" idx="80"/>
          </p:nvPr>
        </p:nvSpPr>
        <p:spPr>
          <a:xfrm flipH="1" flipV="1">
            <a:off x="387350" y="5408163"/>
            <a:ext cx="9137650" cy="9144"/>
          </a:xfrm>
          <a:prstGeom prst="rect">
            <a:avLst/>
          </a:prstGeom>
          <a:solidFill>
            <a:srgbClr val="008E47"/>
          </a:solidFill>
        </p:spPr>
        <p:txBody>
          <a:bodyPr/>
          <a:lstStyle>
            <a:lvl1pPr>
              <a:defRPr sz="100">
                <a:solidFill>
                  <a:schemeClr val="bg1"/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3328995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Object 6" hidden="1">
            <a:extLst>
              <a:ext uri="{FF2B5EF4-FFF2-40B4-BE49-F238E27FC236}">
                <a16:creationId xmlns:a16="http://schemas.microsoft.com/office/drawing/2014/main" id="{25083B96-AD95-493D-A112-3FE1EB642553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31965876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628" name="think-cell Slide" r:id="rId4" imgW="592" imgH="595" progId="TCLayout.ActiveDocument.1">
                  <p:embed/>
                </p:oleObj>
              </mc:Choice>
              <mc:Fallback>
                <p:oleObj name="think-cell Slide" r:id="rId4" imgW="592" imgH="595" progId="TCLayout.ActiveDocument.1">
                  <p:embed/>
                  <p:pic>
                    <p:nvPicPr>
                      <p:cNvPr id="7" name="Object 6" hidden="1">
                        <a:extLst>
                          <a:ext uri="{FF2B5EF4-FFF2-40B4-BE49-F238E27FC236}">
                            <a16:creationId xmlns:a16="http://schemas.microsoft.com/office/drawing/2014/main" id="{25083B96-AD95-493D-A112-3FE1EB642553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0" name="Text Placeholder 19">
            <a:extLst>
              <a:ext uri="{FF2B5EF4-FFF2-40B4-BE49-F238E27FC236}">
                <a16:creationId xmlns:a16="http://schemas.microsoft.com/office/drawing/2014/main" id="{9B180339-EAA5-43E6-8E30-B0C987049B09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28600" y="114301"/>
            <a:ext cx="7772400" cy="914400"/>
          </a:xfrm>
          <a:prstGeom prst="rect">
            <a:avLst/>
          </a:prstGeom>
        </p:spPr>
        <p:txBody>
          <a:bodyPr lIns="0" rIns="0" anchor="ctr"/>
          <a:lstStyle>
            <a:lvl1pPr marL="0" indent="0">
              <a:spcBef>
                <a:spcPts val="600"/>
              </a:spcBef>
              <a:buNone/>
              <a:defRPr sz="2200" b="1">
                <a:solidFill>
                  <a:schemeClr val="bg1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Click to write the slide heading which should be of 22 font size and no more than two lines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B3F1F5A-BAF0-49C3-A4A3-F2F1DDF3507D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1000" y="6423836"/>
            <a:ext cx="9142413" cy="357964"/>
          </a:xfrm>
          <a:prstGeom prst="rect">
            <a:avLst/>
          </a:prstGeom>
        </p:spPr>
        <p:txBody>
          <a:bodyPr lIns="0" tIns="0" rIns="0" bIns="0" anchor="b"/>
          <a:lstStyle>
            <a:lvl1pPr marL="0" indent="0">
              <a:spcBef>
                <a:spcPts val="0"/>
              </a:spcBef>
              <a:buNone/>
              <a:defRPr sz="8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 dirty="0"/>
              <a:t>NOTE: (1) Click this box to write the notes and sources; (2) All notes and sources should follow the format of this note; and (3) The text in this box should be bottom aligned and should be of Calibri 8 font size            SOURCE: “Report name”, Corresponding author/organization, Year; “Report name 2”, Corresponding author, Year</a:t>
            </a:r>
          </a:p>
        </p:txBody>
      </p: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67E38065-F617-4A57-A62E-561B2852249C}"/>
              </a:ext>
            </a:extLst>
          </p:cNvPr>
          <p:cNvCxnSpPr/>
          <p:nvPr userDrawn="1"/>
        </p:nvCxnSpPr>
        <p:spPr>
          <a:xfrm>
            <a:off x="2286000" y="1295400"/>
            <a:ext cx="0" cy="1463040"/>
          </a:xfrm>
          <a:prstGeom prst="line">
            <a:avLst/>
          </a:prstGeom>
          <a:ln w="28575">
            <a:solidFill>
              <a:srgbClr val="00914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56B999F8-FBB4-47C9-BF3D-EE6B231E1DC1}"/>
              </a:ext>
            </a:extLst>
          </p:cNvPr>
          <p:cNvCxnSpPr/>
          <p:nvPr userDrawn="1"/>
        </p:nvCxnSpPr>
        <p:spPr>
          <a:xfrm>
            <a:off x="2286000" y="4648200"/>
            <a:ext cx="0" cy="1463040"/>
          </a:xfrm>
          <a:prstGeom prst="line">
            <a:avLst/>
          </a:prstGeom>
          <a:ln w="28575">
            <a:solidFill>
              <a:srgbClr val="00914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78DCF693-549C-40CB-BDFA-4FB137555B08}"/>
              </a:ext>
            </a:extLst>
          </p:cNvPr>
          <p:cNvCxnSpPr/>
          <p:nvPr userDrawn="1"/>
        </p:nvCxnSpPr>
        <p:spPr>
          <a:xfrm>
            <a:off x="2286000" y="2971800"/>
            <a:ext cx="0" cy="1463040"/>
          </a:xfrm>
          <a:prstGeom prst="line">
            <a:avLst/>
          </a:prstGeom>
          <a:ln w="28575">
            <a:solidFill>
              <a:srgbClr val="00914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Text Placeholder 2">
            <a:extLst>
              <a:ext uri="{FF2B5EF4-FFF2-40B4-BE49-F238E27FC236}">
                <a16:creationId xmlns:a16="http://schemas.microsoft.com/office/drawing/2014/main" id="{5709F5A5-06AF-4A86-9AD5-2ABACEEC382B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2438400" y="1295400"/>
            <a:ext cx="7086600" cy="1463040"/>
          </a:xfrm>
          <a:prstGeom prst="rect">
            <a:avLst/>
          </a:prstGeom>
        </p:spPr>
        <p:txBody>
          <a:bodyPr/>
          <a:lstStyle>
            <a:lvl1pPr>
              <a:defRPr lang="en-US" sz="1400" b="1" smtClean="0"/>
            </a:lvl1pPr>
            <a:lvl2pPr>
              <a:defRPr lang="en-US" sz="1400" smtClean="0"/>
            </a:lvl2pPr>
            <a:lvl3pPr>
              <a:defRPr lang="en-US" sz="1400" smtClean="0"/>
            </a:lvl3pPr>
            <a:lvl4pPr>
              <a:defRPr lang="en-US" sz="1400" smtClean="0"/>
            </a:lvl4pPr>
            <a:lvl5pPr>
              <a:defRPr lang="en-US" sz="1400"/>
            </a:lvl5pPr>
          </a:lstStyle>
          <a:p>
            <a:pPr marL="173038" lvl="0" indent="-173038">
              <a:spcBef>
                <a:spcPts val="0"/>
              </a:spcBef>
              <a:spcAft>
                <a:spcPts val="600"/>
              </a:spcAft>
            </a:pPr>
            <a:r>
              <a:rPr lang="en-US"/>
              <a:t>Click to edit Master text styles</a:t>
            </a:r>
          </a:p>
          <a:p>
            <a:pPr marL="517525" lvl="1" indent="-233363">
              <a:spcBef>
                <a:spcPts val="0"/>
              </a:spcBef>
              <a:spcAft>
                <a:spcPts val="600"/>
              </a:spcAft>
              <a:buFont typeface="Courier New" pitchFamily="49" charset="0"/>
              <a:buChar char="o"/>
            </a:pPr>
            <a:r>
              <a:rPr lang="en-US"/>
              <a:t>Second level</a:t>
            </a:r>
          </a:p>
          <a:p>
            <a:pPr marL="914400" lvl="2" indent="-223838">
              <a:spcBef>
                <a:spcPts val="0"/>
              </a:spcBef>
              <a:spcAft>
                <a:spcPts val="600"/>
              </a:spcAft>
              <a:buFont typeface="Calibri" pitchFamily="34" charset="0"/>
              <a:buChar char="ꟷ"/>
            </a:pPr>
            <a:r>
              <a:rPr lang="en-US"/>
              <a:t>Third level</a:t>
            </a:r>
          </a:p>
          <a:p>
            <a:pPr lvl="3">
              <a:spcBef>
                <a:spcPts val="0"/>
              </a:spcBef>
              <a:spcAft>
                <a:spcPts val="600"/>
              </a:spcAft>
            </a:pPr>
            <a:r>
              <a:rPr lang="en-US"/>
              <a:t>Fourth level</a:t>
            </a:r>
          </a:p>
          <a:p>
            <a:pPr marL="1198563" lvl="4" indent="-171450">
              <a:spcBef>
                <a:spcPts val="0"/>
              </a:spcBef>
              <a:spcAft>
                <a:spcPts val="600"/>
              </a:spcAft>
            </a:pPr>
            <a:r>
              <a:rPr lang="en-US"/>
              <a:t>Fifth level</a:t>
            </a:r>
          </a:p>
        </p:txBody>
      </p:sp>
      <p:sp>
        <p:nvSpPr>
          <p:cNvPr id="35" name="Text Placeholder 2">
            <a:extLst>
              <a:ext uri="{FF2B5EF4-FFF2-40B4-BE49-F238E27FC236}">
                <a16:creationId xmlns:a16="http://schemas.microsoft.com/office/drawing/2014/main" id="{B09BB788-EC8A-4A0F-8AFD-710D69A00F5C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2438400" y="2971800"/>
            <a:ext cx="7086600" cy="1463040"/>
          </a:xfrm>
          <a:prstGeom prst="rect">
            <a:avLst/>
          </a:prstGeom>
        </p:spPr>
        <p:txBody>
          <a:bodyPr/>
          <a:lstStyle>
            <a:lvl1pPr>
              <a:defRPr lang="en-US" sz="1400" b="1" smtClean="0"/>
            </a:lvl1pPr>
            <a:lvl2pPr>
              <a:defRPr lang="en-US" sz="1400" smtClean="0"/>
            </a:lvl2pPr>
            <a:lvl3pPr>
              <a:defRPr lang="en-US" sz="1400" smtClean="0"/>
            </a:lvl3pPr>
            <a:lvl4pPr>
              <a:defRPr lang="en-US" sz="1400" smtClean="0"/>
            </a:lvl4pPr>
            <a:lvl5pPr>
              <a:defRPr lang="en-US" sz="1400"/>
            </a:lvl5pPr>
          </a:lstStyle>
          <a:p>
            <a:pPr marL="173038" lvl="0" indent="-173038">
              <a:spcBef>
                <a:spcPts val="0"/>
              </a:spcBef>
              <a:spcAft>
                <a:spcPts val="600"/>
              </a:spcAft>
            </a:pPr>
            <a:r>
              <a:rPr lang="en-US"/>
              <a:t>Click to edit Master text styles</a:t>
            </a:r>
          </a:p>
          <a:p>
            <a:pPr marL="517525" lvl="1" indent="-233363">
              <a:spcBef>
                <a:spcPts val="0"/>
              </a:spcBef>
              <a:spcAft>
                <a:spcPts val="600"/>
              </a:spcAft>
              <a:buFont typeface="Courier New" pitchFamily="49" charset="0"/>
              <a:buChar char="o"/>
            </a:pPr>
            <a:r>
              <a:rPr lang="en-US"/>
              <a:t>Second level</a:t>
            </a:r>
          </a:p>
          <a:p>
            <a:pPr marL="914400" lvl="2" indent="-223838">
              <a:spcBef>
                <a:spcPts val="0"/>
              </a:spcBef>
              <a:spcAft>
                <a:spcPts val="600"/>
              </a:spcAft>
              <a:buFont typeface="Calibri" pitchFamily="34" charset="0"/>
              <a:buChar char="ꟷ"/>
            </a:pPr>
            <a:r>
              <a:rPr lang="en-US"/>
              <a:t>Third level</a:t>
            </a:r>
          </a:p>
          <a:p>
            <a:pPr lvl="3">
              <a:spcBef>
                <a:spcPts val="0"/>
              </a:spcBef>
              <a:spcAft>
                <a:spcPts val="600"/>
              </a:spcAft>
            </a:pPr>
            <a:r>
              <a:rPr lang="en-US"/>
              <a:t>Fourth level</a:t>
            </a:r>
          </a:p>
          <a:p>
            <a:pPr marL="1198563" lvl="4" indent="-171450">
              <a:spcBef>
                <a:spcPts val="0"/>
              </a:spcBef>
              <a:spcAft>
                <a:spcPts val="600"/>
              </a:spcAft>
            </a:pPr>
            <a:r>
              <a:rPr lang="en-US"/>
              <a:t>Fifth level</a:t>
            </a:r>
          </a:p>
        </p:txBody>
      </p:sp>
      <p:sp>
        <p:nvSpPr>
          <p:cNvPr id="36" name="Text Placeholder 2">
            <a:extLst>
              <a:ext uri="{FF2B5EF4-FFF2-40B4-BE49-F238E27FC236}">
                <a16:creationId xmlns:a16="http://schemas.microsoft.com/office/drawing/2014/main" id="{485A17A8-FB08-4284-B5D8-50F908FBDA8E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2438400" y="4648200"/>
            <a:ext cx="7086600" cy="1463040"/>
          </a:xfrm>
          <a:prstGeom prst="rect">
            <a:avLst/>
          </a:prstGeom>
        </p:spPr>
        <p:txBody>
          <a:bodyPr/>
          <a:lstStyle>
            <a:lvl1pPr>
              <a:defRPr lang="en-US" sz="1400" b="1" smtClean="0"/>
            </a:lvl1pPr>
            <a:lvl2pPr>
              <a:defRPr lang="en-US" sz="1400" smtClean="0"/>
            </a:lvl2pPr>
            <a:lvl3pPr>
              <a:defRPr lang="en-US" sz="1400" smtClean="0"/>
            </a:lvl3pPr>
            <a:lvl4pPr>
              <a:defRPr lang="en-US" sz="1400" smtClean="0"/>
            </a:lvl4pPr>
            <a:lvl5pPr>
              <a:defRPr lang="en-US" sz="1400"/>
            </a:lvl5pPr>
          </a:lstStyle>
          <a:p>
            <a:pPr marL="173038" lvl="0" indent="-173038">
              <a:spcBef>
                <a:spcPts val="0"/>
              </a:spcBef>
              <a:spcAft>
                <a:spcPts val="600"/>
              </a:spcAft>
            </a:pPr>
            <a:r>
              <a:rPr lang="en-US"/>
              <a:t>Click to edit Master text styles</a:t>
            </a:r>
          </a:p>
          <a:p>
            <a:pPr marL="517525" lvl="1" indent="-233363">
              <a:spcBef>
                <a:spcPts val="0"/>
              </a:spcBef>
              <a:spcAft>
                <a:spcPts val="600"/>
              </a:spcAft>
              <a:buFont typeface="Courier New" pitchFamily="49" charset="0"/>
              <a:buChar char="o"/>
            </a:pPr>
            <a:r>
              <a:rPr lang="en-US"/>
              <a:t>Second level</a:t>
            </a:r>
          </a:p>
          <a:p>
            <a:pPr marL="914400" lvl="2" indent="-223838">
              <a:spcBef>
                <a:spcPts val="0"/>
              </a:spcBef>
              <a:spcAft>
                <a:spcPts val="600"/>
              </a:spcAft>
              <a:buFont typeface="Calibri" pitchFamily="34" charset="0"/>
              <a:buChar char="ꟷ"/>
            </a:pPr>
            <a:r>
              <a:rPr lang="en-US"/>
              <a:t>Third level</a:t>
            </a:r>
          </a:p>
          <a:p>
            <a:pPr lvl="3">
              <a:spcBef>
                <a:spcPts val="0"/>
              </a:spcBef>
              <a:spcAft>
                <a:spcPts val="600"/>
              </a:spcAft>
            </a:pPr>
            <a:r>
              <a:rPr lang="en-US"/>
              <a:t>Fourth level</a:t>
            </a:r>
          </a:p>
          <a:p>
            <a:pPr marL="1198563" lvl="4" indent="-171450">
              <a:spcBef>
                <a:spcPts val="0"/>
              </a:spcBef>
              <a:spcAft>
                <a:spcPts val="600"/>
              </a:spcAft>
            </a:pPr>
            <a:r>
              <a:rPr lang="en-US"/>
              <a:t>Fifth level</a:t>
            </a:r>
          </a:p>
        </p:txBody>
      </p:sp>
      <p:sp>
        <p:nvSpPr>
          <p:cNvPr id="37" name="Text Placeholder 2">
            <a:extLst>
              <a:ext uri="{FF2B5EF4-FFF2-40B4-BE49-F238E27FC236}">
                <a16:creationId xmlns:a16="http://schemas.microsoft.com/office/drawing/2014/main" id="{F59FD723-B162-4FC9-8DF4-9EF34F094DF3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381000" y="1295400"/>
            <a:ext cx="1752600" cy="1463040"/>
          </a:xfrm>
          <a:prstGeom prst="rect">
            <a:avLst/>
          </a:prstGeom>
        </p:spPr>
        <p:txBody>
          <a:bodyPr anchor="ctr"/>
          <a:lstStyle>
            <a:lvl1pPr>
              <a:defRPr lang="en-US" sz="1600" b="1" dirty="0" smtClean="0"/>
            </a:lvl1pPr>
            <a:lvl2pPr>
              <a:defRPr lang="en-US" dirty="0" smtClean="0"/>
            </a:lvl2pPr>
            <a:lvl3pPr>
              <a:defRPr lang="en-US" dirty="0" smtClean="0"/>
            </a:lvl3pPr>
            <a:lvl4pPr>
              <a:defRPr lang="en-US" dirty="0" smtClean="0"/>
            </a:lvl4pPr>
            <a:lvl5pPr>
              <a:defRPr lang="en-US" dirty="0"/>
            </a:lvl5pPr>
          </a:lstStyle>
          <a:p>
            <a:pPr marL="0" lvl="0" indent="0" algn="r">
              <a:spcBef>
                <a:spcPts val="0"/>
              </a:spcBef>
              <a:spcAft>
                <a:spcPts val="600"/>
              </a:spcAft>
              <a:buNone/>
            </a:pPr>
            <a:r>
              <a:rPr lang="en-US" dirty="0"/>
              <a:t>Click to edit label</a:t>
            </a:r>
          </a:p>
        </p:txBody>
      </p:sp>
      <p:sp>
        <p:nvSpPr>
          <p:cNvPr id="38" name="Text Placeholder 2">
            <a:extLst>
              <a:ext uri="{FF2B5EF4-FFF2-40B4-BE49-F238E27FC236}">
                <a16:creationId xmlns:a16="http://schemas.microsoft.com/office/drawing/2014/main" id="{E022B510-5BC4-4081-B7E1-58589400F73D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381000" y="4648200"/>
            <a:ext cx="1752600" cy="1463040"/>
          </a:xfrm>
          <a:prstGeom prst="rect">
            <a:avLst/>
          </a:prstGeom>
        </p:spPr>
        <p:txBody>
          <a:bodyPr anchor="ctr"/>
          <a:lstStyle>
            <a:lvl1pPr>
              <a:defRPr lang="en-US" sz="1600" b="1" dirty="0" smtClean="0"/>
            </a:lvl1pPr>
            <a:lvl2pPr>
              <a:defRPr lang="en-US" dirty="0" smtClean="0"/>
            </a:lvl2pPr>
            <a:lvl3pPr>
              <a:defRPr lang="en-US" dirty="0" smtClean="0"/>
            </a:lvl3pPr>
            <a:lvl4pPr>
              <a:defRPr lang="en-US" dirty="0" smtClean="0"/>
            </a:lvl4pPr>
            <a:lvl5pPr>
              <a:defRPr lang="en-US" dirty="0"/>
            </a:lvl5pPr>
          </a:lstStyle>
          <a:p>
            <a:pPr marL="0" lvl="0" indent="0" algn="r">
              <a:spcBef>
                <a:spcPts val="0"/>
              </a:spcBef>
              <a:spcAft>
                <a:spcPts val="600"/>
              </a:spcAft>
              <a:buNone/>
            </a:pPr>
            <a:r>
              <a:rPr lang="en-US" dirty="0"/>
              <a:t>Click to edit label</a:t>
            </a:r>
          </a:p>
        </p:txBody>
      </p:sp>
      <p:sp>
        <p:nvSpPr>
          <p:cNvPr id="39" name="Text Placeholder 2">
            <a:extLst>
              <a:ext uri="{FF2B5EF4-FFF2-40B4-BE49-F238E27FC236}">
                <a16:creationId xmlns:a16="http://schemas.microsoft.com/office/drawing/2014/main" id="{ACE97E55-474C-40CF-8AB6-3AC1D2CD8E39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382588" y="2971800"/>
            <a:ext cx="1752600" cy="1463040"/>
          </a:xfrm>
          <a:prstGeom prst="rect">
            <a:avLst/>
          </a:prstGeom>
        </p:spPr>
        <p:txBody>
          <a:bodyPr anchor="ctr"/>
          <a:lstStyle>
            <a:lvl1pPr>
              <a:defRPr lang="en-US" sz="1600" b="1" dirty="0" smtClean="0"/>
            </a:lvl1pPr>
            <a:lvl2pPr>
              <a:defRPr lang="en-US" dirty="0" smtClean="0"/>
            </a:lvl2pPr>
            <a:lvl3pPr>
              <a:defRPr lang="en-US" dirty="0" smtClean="0"/>
            </a:lvl3pPr>
            <a:lvl4pPr>
              <a:defRPr lang="en-US" dirty="0" smtClean="0"/>
            </a:lvl4pPr>
            <a:lvl5pPr>
              <a:defRPr lang="en-US" dirty="0"/>
            </a:lvl5pPr>
          </a:lstStyle>
          <a:p>
            <a:pPr marL="0" lvl="0" indent="0" algn="r">
              <a:spcBef>
                <a:spcPts val="0"/>
              </a:spcBef>
              <a:spcAft>
                <a:spcPts val="600"/>
              </a:spcAft>
              <a:buNone/>
            </a:pPr>
            <a:r>
              <a:rPr lang="en-US" dirty="0"/>
              <a:t>Click to edit label</a:t>
            </a:r>
          </a:p>
        </p:txBody>
      </p:sp>
    </p:spTree>
    <p:extLst>
      <p:ext uri="{BB962C8B-B14F-4D97-AF65-F5344CB8AC3E}">
        <p14:creationId xmlns:p14="http://schemas.microsoft.com/office/powerpoint/2010/main" val="409330065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Intervention Ma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CB3F3443-37E3-4661-8940-526FEA932FEF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1959417401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8759" name="think-cell Slide" r:id="rId5" imgW="592" imgH="595" progId="TCLayout.ActiveDocument.1">
                  <p:embed/>
                </p:oleObj>
              </mc:Choice>
              <mc:Fallback>
                <p:oleObj name="think-cell Slide" r:id="rId5" imgW="592" imgH="595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Text Placeholder 19">
            <a:extLst>
              <a:ext uri="{FF2B5EF4-FFF2-40B4-BE49-F238E27FC236}">
                <a16:creationId xmlns:a16="http://schemas.microsoft.com/office/drawing/2014/main" id="{AB1A03B5-B43D-4D88-9D4D-7E5CF1BF3C0B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28600" y="114301"/>
            <a:ext cx="7772400" cy="914400"/>
          </a:xfrm>
          <a:prstGeom prst="rect">
            <a:avLst/>
          </a:prstGeom>
        </p:spPr>
        <p:txBody>
          <a:bodyPr lIns="0" rIns="0" anchor="ctr"/>
          <a:lstStyle>
            <a:lvl1pPr marL="0" indent="0">
              <a:spcBef>
                <a:spcPts val="600"/>
              </a:spcBef>
              <a:buNone/>
              <a:defRPr sz="2200" b="1">
                <a:solidFill>
                  <a:schemeClr val="bg1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Click to write the slide heading which should be of 22 font size and no more than two lines</a:t>
            </a:r>
          </a:p>
        </p:txBody>
      </p:sp>
      <p:sp>
        <p:nvSpPr>
          <p:cNvPr id="5" name="Text Placeholder 9">
            <a:extLst>
              <a:ext uri="{FF2B5EF4-FFF2-40B4-BE49-F238E27FC236}">
                <a16:creationId xmlns:a16="http://schemas.microsoft.com/office/drawing/2014/main" id="{981B9EB2-50A3-4342-A3DE-C3ADED756928}"/>
              </a:ext>
            </a:extLst>
          </p:cNvPr>
          <p:cNvSpPr>
            <a:spLocks noGrp="1"/>
          </p:cNvSpPr>
          <p:nvPr>
            <p:ph type="body" sz="quarter" idx="85" hasCustomPrompt="1"/>
          </p:nvPr>
        </p:nvSpPr>
        <p:spPr>
          <a:xfrm>
            <a:off x="1847405" y="5716073"/>
            <a:ext cx="6061196" cy="379281"/>
          </a:xfrm>
          <a:prstGeom prst="rect">
            <a:avLst/>
          </a:prstGeom>
          <a:ln>
            <a:solidFill>
              <a:srgbClr val="000000"/>
            </a:solidFill>
          </a:ln>
        </p:spPr>
        <p:txBody>
          <a:bodyPr lIns="0" tIns="0" rIns="0" bIns="0" anchor="ctr"/>
          <a:lstStyle>
            <a:lvl1pPr marL="0" indent="0">
              <a:buNone/>
              <a:defRPr sz="1400" b="1">
                <a:solidFill>
                  <a:srgbClr val="000000"/>
                </a:solidFill>
              </a:defRPr>
            </a:lvl1pPr>
            <a:lvl2pPr marL="347663" indent="-174625">
              <a:defRPr sz="1200">
                <a:solidFill>
                  <a:srgbClr val="000000"/>
                </a:solidFill>
              </a:defRPr>
            </a:lvl2pPr>
            <a:lvl3pPr marL="509588" indent="-161925">
              <a:defRPr sz="1200">
                <a:solidFill>
                  <a:srgbClr val="000000"/>
                </a:solidFill>
              </a:defRPr>
            </a:lvl3pPr>
            <a:lvl4pPr marL="682625" indent="-173038">
              <a:defRPr sz="1200">
                <a:solidFill>
                  <a:srgbClr val="000000"/>
                </a:solidFill>
              </a:defRPr>
            </a:lvl4pPr>
          </a:lstStyle>
          <a:p>
            <a:pPr lvl="0"/>
            <a:r>
              <a:rPr lang="en-US" dirty="0"/>
              <a:t>  </a:t>
            </a:r>
          </a:p>
        </p:txBody>
      </p:sp>
      <p:graphicFrame>
        <p:nvGraphicFramePr>
          <p:cNvPr id="6" name="Group 4">
            <a:extLst>
              <a:ext uri="{FF2B5EF4-FFF2-40B4-BE49-F238E27FC236}">
                <a16:creationId xmlns:a16="http://schemas.microsoft.com/office/drawing/2014/main" id="{71F7EFBF-3CC0-488A-9232-83E83BB877CB}"/>
              </a:ext>
            </a:extLst>
          </p:cNvPr>
          <p:cNvGraphicFramePr>
            <a:graphicFrameLocks noGrp="1"/>
          </p:cNvGraphicFramePr>
          <p:nvPr userDrawn="1">
            <p:custDataLst>
              <p:tags r:id="rId3"/>
            </p:custDataLst>
          </p:nvPr>
        </p:nvGraphicFramePr>
        <p:xfrm>
          <a:off x="1840795" y="1775743"/>
          <a:ext cx="6067806" cy="3335862"/>
        </p:xfrm>
        <a:graphic>
          <a:graphicData uri="http://schemas.openxmlformats.org/drawingml/2006/table">
            <a:tbl>
              <a:tblPr/>
              <a:tblGrid>
                <a:gridCol w="202260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2260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02260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1111954">
                <a:tc>
                  <a:txBody>
                    <a:bodyPr/>
                    <a:lstStyle>
                      <a:lvl1pPr marL="0" algn="l" defTabSz="913756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6885" algn="l" defTabSz="913756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3756" algn="l" defTabSz="913756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0641" algn="l" defTabSz="913756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7519" algn="l" defTabSz="913756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4402" algn="l" defTabSz="913756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1278" algn="l" defTabSz="913756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198160" algn="l" defTabSz="913756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5043" algn="l" defTabSz="913756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1587" marR="0" lvl="1" indent="0" algn="l" defTabSz="912813" rtl="0" eaLnBrk="1" fontAlgn="t" latinLnBrk="0" hangingPunct="1">
                        <a:lnSpc>
                          <a:spcPct val="11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25000"/>
                        <a:buFont typeface="Arial" charset="0"/>
                        <a:buNone/>
                        <a:tabLst/>
                      </a:pPr>
                      <a:endParaRPr kumimoji="0" lang="en-US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rgbClr val="BCDE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CDE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CDE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CDE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3756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6885" algn="l" defTabSz="913756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3756" algn="l" defTabSz="913756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0641" algn="l" defTabSz="913756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7519" algn="l" defTabSz="913756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4402" algn="l" defTabSz="913756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1278" algn="l" defTabSz="913756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198160" algn="l" defTabSz="913756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5043" algn="l" defTabSz="913756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168275" marR="0" lvl="1" indent="-166688" algn="l" defTabSz="912813" rtl="0" eaLnBrk="1" fontAlgn="t" latinLnBrk="0" hangingPunct="1">
                        <a:lnSpc>
                          <a:spcPct val="11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25000"/>
                        <a:buFont typeface="Arial" charset="0"/>
                        <a:buChar char="▪"/>
                        <a:tabLst/>
                      </a:pPr>
                      <a:endParaRPr kumimoji="0" lang="en-US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rgbClr val="BCDE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CDE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CDE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CDE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3756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6885" algn="l" defTabSz="913756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3756" algn="l" defTabSz="913756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0641" algn="l" defTabSz="913756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7519" algn="l" defTabSz="913756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4402" algn="l" defTabSz="913756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1278" algn="l" defTabSz="913756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198160" algn="l" defTabSz="913756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5043" algn="l" defTabSz="913756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168275" marR="0" lvl="1" indent="-166688" algn="l" defTabSz="912813" rtl="0" eaLnBrk="1" fontAlgn="t" latinLnBrk="0" hangingPunct="1">
                        <a:lnSpc>
                          <a:spcPct val="11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25000"/>
                        <a:buFont typeface="Arial" charset="0"/>
                        <a:buChar char="▪"/>
                        <a:tabLst/>
                      </a:pPr>
                      <a:endParaRPr kumimoji="0" lang="en-US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rgbClr val="BCDE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CDE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CDE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CDE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111954">
                <a:tc>
                  <a:txBody>
                    <a:bodyPr/>
                    <a:lstStyle>
                      <a:lvl1pPr marL="0" algn="l" defTabSz="913756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6885" algn="l" defTabSz="913756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3756" algn="l" defTabSz="913756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0641" algn="l" defTabSz="913756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7519" algn="l" defTabSz="913756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4402" algn="l" defTabSz="913756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1278" algn="l" defTabSz="913756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198160" algn="l" defTabSz="913756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5043" algn="l" defTabSz="913756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1587" marR="0" lvl="1" indent="0" algn="l" defTabSz="912813" rtl="0" eaLnBrk="1" fontAlgn="t" latinLnBrk="0" hangingPunct="1">
                        <a:lnSpc>
                          <a:spcPct val="11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25000"/>
                        <a:buFont typeface="Arial" charset="0"/>
                        <a:buNone/>
                        <a:tabLst/>
                      </a:pPr>
                      <a:endParaRPr kumimoji="0" lang="en-US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rgbClr val="BCDE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CDE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CDE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CDE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3756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6885" algn="l" defTabSz="913756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3756" algn="l" defTabSz="913756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0641" algn="l" defTabSz="913756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7519" algn="l" defTabSz="913756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4402" algn="l" defTabSz="913756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1278" algn="l" defTabSz="913756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198160" algn="l" defTabSz="913756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5043" algn="l" defTabSz="913756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1587" marR="0" lvl="1" indent="0" algn="l" defTabSz="912813" rtl="0" eaLnBrk="1" fontAlgn="t" latinLnBrk="0" hangingPunct="1">
                        <a:lnSpc>
                          <a:spcPct val="11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25000"/>
                        <a:buFont typeface="Arial" charset="0"/>
                        <a:buNone/>
                        <a:tabLst/>
                      </a:pPr>
                      <a:endParaRPr kumimoji="0" lang="en-US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rgbClr val="BCDE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CDE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CDE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CDE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3756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6885" algn="l" defTabSz="913756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3756" algn="l" defTabSz="913756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0641" algn="l" defTabSz="913756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7519" algn="l" defTabSz="913756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4402" algn="l" defTabSz="913756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1278" algn="l" defTabSz="913756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198160" algn="l" defTabSz="913756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5043" algn="l" defTabSz="913756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1587" marR="0" lvl="1" indent="0" algn="l" defTabSz="912813" rtl="0" eaLnBrk="1" fontAlgn="t" latinLnBrk="0" hangingPunct="1">
                        <a:lnSpc>
                          <a:spcPct val="11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25000"/>
                        <a:buFont typeface="Arial" charset="0"/>
                        <a:buNone/>
                        <a:tabLst/>
                      </a:pPr>
                      <a:endParaRPr kumimoji="0" lang="en-US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rgbClr val="BCDE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CDE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CDE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CDE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111954">
                <a:tc>
                  <a:txBody>
                    <a:bodyPr/>
                    <a:lstStyle>
                      <a:lvl1pPr marL="0" algn="l" defTabSz="913756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6885" algn="l" defTabSz="913756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3756" algn="l" defTabSz="913756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0641" algn="l" defTabSz="913756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7519" algn="l" defTabSz="913756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4402" algn="l" defTabSz="913756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1278" algn="l" defTabSz="913756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198160" algn="l" defTabSz="913756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5043" algn="l" defTabSz="913756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1587" marR="0" lvl="1" indent="0" algn="l" defTabSz="912813" rtl="0" eaLnBrk="1" fontAlgn="t" latinLnBrk="0" hangingPunct="1">
                        <a:lnSpc>
                          <a:spcPct val="11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25000"/>
                        <a:buFont typeface="Arial" charset="0"/>
                        <a:buNone/>
                        <a:tabLst/>
                      </a:pPr>
                      <a:endParaRPr kumimoji="0" lang="en-US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rgbClr val="BCDE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CDE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CDE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CDE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3756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6885" algn="l" defTabSz="913756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3756" algn="l" defTabSz="913756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0641" algn="l" defTabSz="913756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7519" algn="l" defTabSz="913756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4402" algn="l" defTabSz="913756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1278" algn="l" defTabSz="913756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198160" algn="l" defTabSz="913756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5043" algn="l" defTabSz="913756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1587" marR="0" lvl="1" indent="0" algn="l" defTabSz="912813" rtl="0" eaLnBrk="1" fontAlgn="t" latinLnBrk="0" hangingPunct="1">
                        <a:lnSpc>
                          <a:spcPct val="11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25000"/>
                        <a:buFont typeface="Arial" charset="0"/>
                        <a:buNone/>
                        <a:tabLst/>
                      </a:pPr>
                      <a:endParaRPr kumimoji="0" lang="en-US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rgbClr val="BCDE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CDE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CDE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CDE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3756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6885" algn="l" defTabSz="913756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3756" algn="l" defTabSz="913756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0641" algn="l" defTabSz="913756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7519" algn="l" defTabSz="913756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4402" algn="l" defTabSz="913756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1278" algn="l" defTabSz="913756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198160" algn="l" defTabSz="913756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5043" algn="l" defTabSz="913756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1587" marR="0" lvl="1" indent="0" algn="l" defTabSz="912813" rtl="0" eaLnBrk="1" fontAlgn="t" latinLnBrk="0" hangingPunct="1">
                        <a:lnSpc>
                          <a:spcPct val="11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25000"/>
                        <a:buFont typeface="Arial" charset="0"/>
                        <a:buNone/>
                        <a:tabLst/>
                      </a:pPr>
                      <a:endParaRPr kumimoji="0" lang="en-US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rgbClr val="BCDE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CDE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CDE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CDE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75592B31-44BA-48F3-BF72-ABFFD3077FC2}"/>
              </a:ext>
            </a:extLst>
          </p:cNvPr>
          <p:cNvCxnSpPr/>
          <p:nvPr userDrawn="1"/>
        </p:nvCxnSpPr>
        <p:spPr>
          <a:xfrm flipH="1" flipV="1">
            <a:off x="1850737" y="1770374"/>
            <a:ext cx="4054" cy="3342478"/>
          </a:xfrm>
          <a:prstGeom prst="straightConnector1">
            <a:avLst/>
          </a:prstGeom>
          <a:noFill/>
          <a:ln w="19050" cap="flat" cmpd="sng" algn="ctr">
            <a:solidFill>
              <a:srgbClr val="009147"/>
            </a:solidFill>
            <a:prstDash val="solid"/>
            <a:tailEnd type="arrow"/>
          </a:ln>
          <a:effectLst/>
        </p:spPr>
      </p:cxn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B9E4B308-D772-44E0-A8E2-C012F994AFE0}"/>
              </a:ext>
            </a:extLst>
          </p:cNvPr>
          <p:cNvCxnSpPr/>
          <p:nvPr userDrawn="1"/>
        </p:nvCxnSpPr>
        <p:spPr>
          <a:xfrm>
            <a:off x="1847405" y="5112852"/>
            <a:ext cx="6061196" cy="0"/>
          </a:xfrm>
          <a:prstGeom prst="straightConnector1">
            <a:avLst/>
          </a:prstGeom>
          <a:noFill/>
          <a:ln w="19050" cap="flat" cmpd="sng" algn="ctr">
            <a:solidFill>
              <a:srgbClr val="009147"/>
            </a:solidFill>
            <a:prstDash val="solid"/>
            <a:tailEnd type="arrow"/>
          </a:ln>
          <a:effectLst/>
        </p:spPr>
      </p:cxnSp>
      <p:sp>
        <p:nvSpPr>
          <p:cNvPr id="9" name="Oval 60">
            <a:extLst>
              <a:ext uri="{FF2B5EF4-FFF2-40B4-BE49-F238E27FC236}">
                <a16:creationId xmlns:a16="http://schemas.microsoft.com/office/drawing/2014/main" id="{AAD3C54E-AF87-4521-9DE2-43940CDAC15D}"/>
              </a:ext>
            </a:extLst>
          </p:cNvPr>
          <p:cNvSpPr>
            <a:spLocks noChangeArrowheads="1"/>
          </p:cNvSpPr>
          <p:nvPr userDrawn="1"/>
        </p:nvSpPr>
        <p:spPr bwMode="gray">
          <a:xfrm>
            <a:off x="2721652" y="5785042"/>
            <a:ext cx="234000" cy="234000"/>
          </a:xfrm>
          <a:prstGeom prst="ellipse">
            <a:avLst/>
          </a:prstGeom>
          <a:solidFill>
            <a:srgbClr val="FAA819">
              <a:lumMod val="75000"/>
            </a:srgbClr>
          </a:solidFill>
          <a:ln w="9525" algn="ctr">
            <a:noFill/>
            <a:round/>
            <a:headEnd/>
            <a:tailEnd/>
          </a:ln>
          <a:effectLst/>
        </p:spPr>
        <p:txBody>
          <a:bodyPr wrap="none" lIns="0" tIns="0" rIns="0" bIns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buClr>
                <a:srgbClr val="28476C"/>
              </a:buClr>
              <a:defRPr/>
            </a:pPr>
            <a:r>
              <a:rPr lang="en-US" sz="1400" b="1" kern="0" dirty="0">
                <a:solidFill>
                  <a:prstClr val="black"/>
                </a:solidFill>
                <a:latin typeface="Calibri"/>
                <a:cs typeface="+mn-cs"/>
              </a:rPr>
              <a:t>#</a:t>
            </a:r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7A587671-9C89-4C5B-BEFB-3E92A3A3409A}"/>
              </a:ext>
            </a:extLst>
          </p:cNvPr>
          <p:cNvSpPr>
            <a:spLocks noChangeArrowheads="1"/>
          </p:cNvSpPr>
          <p:nvPr userDrawn="1"/>
        </p:nvSpPr>
        <p:spPr bwMode="gray">
          <a:xfrm>
            <a:off x="3753016" y="5780796"/>
            <a:ext cx="234000" cy="234000"/>
          </a:xfrm>
          <a:prstGeom prst="ellipse">
            <a:avLst/>
          </a:prstGeom>
          <a:solidFill>
            <a:srgbClr val="009147"/>
          </a:solidFill>
          <a:ln w="9525" algn="ctr">
            <a:noFill/>
            <a:round/>
            <a:headEnd/>
            <a:tailEnd/>
          </a:ln>
          <a:effectLst/>
        </p:spPr>
        <p:txBody>
          <a:bodyPr wrap="none" lIns="0" tIns="0" rIns="0" bIns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buClr>
                <a:srgbClr val="28476C"/>
              </a:buClr>
              <a:defRPr/>
            </a:pPr>
            <a:r>
              <a:rPr lang="en-US" sz="1400" b="1" kern="0" dirty="0">
                <a:solidFill>
                  <a:prstClr val="white"/>
                </a:solidFill>
                <a:latin typeface="Calibri"/>
                <a:cs typeface="+mn-cs"/>
              </a:rPr>
              <a:t>#</a:t>
            </a:r>
          </a:p>
        </p:txBody>
      </p:sp>
      <p:sp>
        <p:nvSpPr>
          <p:cNvPr id="11" name="Oval 60">
            <a:extLst>
              <a:ext uri="{FF2B5EF4-FFF2-40B4-BE49-F238E27FC236}">
                <a16:creationId xmlns:a16="http://schemas.microsoft.com/office/drawing/2014/main" id="{A34F63EF-88CE-4081-A747-4E39D4E1EDA2}"/>
              </a:ext>
            </a:extLst>
          </p:cNvPr>
          <p:cNvSpPr>
            <a:spLocks noChangeArrowheads="1"/>
          </p:cNvSpPr>
          <p:nvPr userDrawn="1"/>
        </p:nvSpPr>
        <p:spPr bwMode="gray">
          <a:xfrm>
            <a:off x="4960123" y="5776550"/>
            <a:ext cx="234000" cy="234000"/>
          </a:xfrm>
          <a:prstGeom prst="ellipse">
            <a:avLst/>
          </a:prstGeom>
          <a:solidFill>
            <a:srgbClr val="625641">
              <a:lumMod val="60000"/>
              <a:lumOff val="40000"/>
            </a:srgbClr>
          </a:solidFill>
          <a:ln w="9525" algn="ctr">
            <a:noFill/>
            <a:round/>
            <a:headEnd/>
            <a:tailEnd/>
          </a:ln>
          <a:effectLst/>
        </p:spPr>
        <p:txBody>
          <a:bodyPr wrap="none" lIns="0" tIns="0" rIns="0" bIns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buClr>
                <a:srgbClr val="28476C"/>
              </a:buClr>
              <a:defRPr/>
            </a:pPr>
            <a:r>
              <a:rPr lang="en-US" sz="1400" b="1" kern="0" dirty="0">
                <a:solidFill>
                  <a:prstClr val="white"/>
                </a:solidFill>
                <a:latin typeface="Calibri"/>
                <a:cs typeface="+mn-cs"/>
              </a:rPr>
              <a:t>#</a:t>
            </a:r>
          </a:p>
        </p:txBody>
      </p:sp>
      <p:sp>
        <p:nvSpPr>
          <p:cNvPr id="12" name="Oval 60">
            <a:extLst>
              <a:ext uri="{FF2B5EF4-FFF2-40B4-BE49-F238E27FC236}">
                <a16:creationId xmlns:a16="http://schemas.microsoft.com/office/drawing/2014/main" id="{123308EB-EDE8-4798-999B-5CAA86A68343}"/>
              </a:ext>
            </a:extLst>
          </p:cNvPr>
          <p:cNvSpPr>
            <a:spLocks noChangeArrowheads="1"/>
          </p:cNvSpPr>
          <p:nvPr userDrawn="1"/>
        </p:nvSpPr>
        <p:spPr bwMode="gray">
          <a:xfrm>
            <a:off x="6400524" y="5776550"/>
            <a:ext cx="234000" cy="234000"/>
          </a:xfrm>
          <a:prstGeom prst="ellipse">
            <a:avLst/>
          </a:prstGeom>
          <a:solidFill>
            <a:srgbClr val="FF0000"/>
          </a:solidFill>
          <a:ln w="9525" algn="ctr">
            <a:noFill/>
            <a:round/>
            <a:headEnd/>
            <a:tailEnd/>
          </a:ln>
          <a:effectLst/>
        </p:spPr>
        <p:txBody>
          <a:bodyPr wrap="none" lIns="0" tIns="0" rIns="0" bIns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buClr>
                <a:srgbClr val="28476C"/>
              </a:buClr>
              <a:defRPr/>
            </a:pPr>
            <a:r>
              <a:rPr lang="en-US" sz="1400" b="1" kern="0" dirty="0">
                <a:solidFill>
                  <a:prstClr val="white"/>
                </a:solidFill>
                <a:latin typeface="Calibri"/>
                <a:cs typeface="+mn-cs"/>
              </a:rPr>
              <a:t>#</a:t>
            </a:r>
          </a:p>
        </p:txBody>
      </p:sp>
      <p:sp>
        <p:nvSpPr>
          <p:cNvPr id="13" name="Text Placeholder 4">
            <a:extLst>
              <a:ext uri="{FF2B5EF4-FFF2-40B4-BE49-F238E27FC236}">
                <a16:creationId xmlns:a16="http://schemas.microsoft.com/office/drawing/2014/main" id="{22702923-2BF9-49E7-9517-F0D066FBD60F}"/>
              </a:ext>
            </a:extLst>
          </p:cNvPr>
          <p:cNvSpPr>
            <a:spLocks noGrp="1"/>
          </p:cNvSpPr>
          <p:nvPr>
            <p:ph type="body" sz="quarter" idx="69" hasCustomPrompt="1"/>
          </p:nvPr>
        </p:nvSpPr>
        <p:spPr>
          <a:xfrm>
            <a:off x="2219448" y="4765640"/>
            <a:ext cx="228600" cy="228600"/>
          </a:xfrm>
          <a:prstGeom prst="ellipse">
            <a:avLst/>
          </a:prstGeom>
          <a:solidFill>
            <a:srgbClr val="DEA701"/>
          </a:solidFill>
        </p:spPr>
        <p:txBody>
          <a:bodyPr anchor="ctr"/>
          <a:lstStyle>
            <a:lvl1pPr marL="0" indent="0" algn="ctr">
              <a:buNone/>
              <a:defRPr sz="1200">
                <a:solidFill>
                  <a:schemeClr val="bg1"/>
                </a:solidFill>
              </a:defRPr>
            </a:lvl1pPr>
            <a:lvl2pPr>
              <a:defRPr sz="1200">
                <a:solidFill>
                  <a:schemeClr val="bg1"/>
                </a:solidFill>
              </a:defRPr>
            </a:lvl2pPr>
            <a:lvl3pPr>
              <a:defRPr sz="1200">
                <a:solidFill>
                  <a:schemeClr val="bg1"/>
                </a:solidFill>
              </a:defRPr>
            </a:lvl3pPr>
            <a:lvl4pPr>
              <a:defRPr sz="1200">
                <a:solidFill>
                  <a:schemeClr val="bg1"/>
                </a:solidFill>
              </a:defRPr>
            </a:lvl4pPr>
            <a:lvl5pPr>
              <a:defRPr sz="12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#</a:t>
            </a:r>
          </a:p>
        </p:txBody>
      </p:sp>
      <p:sp>
        <p:nvSpPr>
          <p:cNvPr id="14" name="Text Placeholder 4">
            <a:extLst>
              <a:ext uri="{FF2B5EF4-FFF2-40B4-BE49-F238E27FC236}">
                <a16:creationId xmlns:a16="http://schemas.microsoft.com/office/drawing/2014/main" id="{ABC4DDFF-6820-4CD5-A517-597794374E6E}"/>
              </a:ext>
            </a:extLst>
          </p:cNvPr>
          <p:cNvSpPr>
            <a:spLocks noGrp="1"/>
          </p:cNvSpPr>
          <p:nvPr>
            <p:ph type="body" sz="quarter" idx="70" hasCustomPrompt="1"/>
          </p:nvPr>
        </p:nvSpPr>
        <p:spPr>
          <a:xfrm>
            <a:off x="2547156" y="4765640"/>
            <a:ext cx="228600" cy="228600"/>
          </a:xfrm>
          <a:prstGeom prst="ellipse">
            <a:avLst/>
          </a:prstGeom>
          <a:solidFill>
            <a:srgbClr val="00863D"/>
          </a:solidFill>
        </p:spPr>
        <p:txBody>
          <a:bodyPr anchor="ctr"/>
          <a:lstStyle>
            <a:lvl1pPr marL="0" indent="0" algn="ctr">
              <a:buNone/>
              <a:defRPr sz="1200">
                <a:solidFill>
                  <a:schemeClr val="bg1"/>
                </a:solidFill>
              </a:defRPr>
            </a:lvl1pPr>
            <a:lvl2pPr>
              <a:defRPr sz="1200">
                <a:solidFill>
                  <a:schemeClr val="bg1"/>
                </a:solidFill>
              </a:defRPr>
            </a:lvl2pPr>
            <a:lvl3pPr>
              <a:defRPr sz="1200">
                <a:solidFill>
                  <a:schemeClr val="bg1"/>
                </a:solidFill>
              </a:defRPr>
            </a:lvl3pPr>
            <a:lvl4pPr>
              <a:defRPr sz="1200">
                <a:solidFill>
                  <a:schemeClr val="bg1"/>
                </a:solidFill>
              </a:defRPr>
            </a:lvl4pPr>
            <a:lvl5pPr>
              <a:defRPr sz="12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#</a:t>
            </a:r>
          </a:p>
        </p:txBody>
      </p:sp>
      <p:sp>
        <p:nvSpPr>
          <p:cNvPr id="15" name="Text Placeholder 4">
            <a:extLst>
              <a:ext uri="{FF2B5EF4-FFF2-40B4-BE49-F238E27FC236}">
                <a16:creationId xmlns:a16="http://schemas.microsoft.com/office/drawing/2014/main" id="{FA26D0CB-C5CB-43BB-8235-079A5B9EDE30}"/>
              </a:ext>
            </a:extLst>
          </p:cNvPr>
          <p:cNvSpPr>
            <a:spLocks noGrp="1"/>
          </p:cNvSpPr>
          <p:nvPr>
            <p:ph type="body" sz="quarter" idx="71" hasCustomPrompt="1"/>
          </p:nvPr>
        </p:nvSpPr>
        <p:spPr>
          <a:xfrm>
            <a:off x="2884012" y="4765640"/>
            <a:ext cx="228600" cy="228600"/>
          </a:xfrm>
          <a:prstGeom prst="ellipse">
            <a:avLst/>
          </a:prstGeom>
          <a:solidFill>
            <a:srgbClr val="FF0000"/>
          </a:solidFill>
        </p:spPr>
        <p:txBody>
          <a:bodyPr anchor="ctr"/>
          <a:lstStyle>
            <a:lvl1pPr marL="0" indent="0" algn="ctr">
              <a:buNone/>
              <a:defRPr sz="1200">
                <a:solidFill>
                  <a:schemeClr val="bg1"/>
                </a:solidFill>
              </a:defRPr>
            </a:lvl1pPr>
            <a:lvl2pPr>
              <a:defRPr sz="1200">
                <a:solidFill>
                  <a:schemeClr val="bg1"/>
                </a:solidFill>
              </a:defRPr>
            </a:lvl2pPr>
            <a:lvl3pPr>
              <a:defRPr sz="1200">
                <a:solidFill>
                  <a:schemeClr val="bg1"/>
                </a:solidFill>
              </a:defRPr>
            </a:lvl3pPr>
            <a:lvl4pPr>
              <a:defRPr sz="1200">
                <a:solidFill>
                  <a:schemeClr val="bg1"/>
                </a:solidFill>
              </a:defRPr>
            </a:lvl4pPr>
            <a:lvl5pPr>
              <a:defRPr sz="12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#</a:t>
            </a:r>
          </a:p>
        </p:txBody>
      </p:sp>
      <p:sp>
        <p:nvSpPr>
          <p:cNvPr id="16" name="Text Placeholder 4">
            <a:extLst>
              <a:ext uri="{FF2B5EF4-FFF2-40B4-BE49-F238E27FC236}">
                <a16:creationId xmlns:a16="http://schemas.microsoft.com/office/drawing/2014/main" id="{0E8DEC5F-E978-477F-9B4B-3480792ADC92}"/>
              </a:ext>
            </a:extLst>
          </p:cNvPr>
          <p:cNvSpPr>
            <a:spLocks noGrp="1"/>
          </p:cNvSpPr>
          <p:nvPr>
            <p:ph type="body" sz="quarter" idx="72" hasCustomPrompt="1"/>
          </p:nvPr>
        </p:nvSpPr>
        <p:spPr>
          <a:xfrm>
            <a:off x="3167720" y="4765640"/>
            <a:ext cx="228600" cy="228600"/>
          </a:xfrm>
          <a:prstGeom prst="ellipse">
            <a:avLst/>
          </a:prstGeom>
          <a:solidFill>
            <a:srgbClr val="AC9D82"/>
          </a:solidFill>
        </p:spPr>
        <p:txBody>
          <a:bodyPr anchor="ctr"/>
          <a:lstStyle>
            <a:lvl1pPr marL="0" indent="0" algn="ctr">
              <a:buNone/>
              <a:defRPr sz="1200">
                <a:solidFill>
                  <a:schemeClr val="bg1"/>
                </a:solidFill>
              </a:defRPr>
            </a:lvl1pPr>
            <a:lvl2pPr>
              <a:defRPr sz="1200">
                <a:solidFill>
                  <a:schemeClr val="bg1"/>
                </a:solidFill>
              </a:defRPr>
            </a:lvl2pPr>
            <a:lvl3pPr>
              <a:defRPr sz="1200">
                <a:solidFill>
                  <a:schemeClr val="bg1"/>
                </a:solidFill>
              </a:defRPr>
            </a:lvl3pPr>
            <a:lvl4pPr>
              <a:defRPr sz="1200">
                <a:solidFill>
                  <a:schemeClr val="bg1"/>
                </a:solidFill>
              </a:defRPr>
            </a:lvl4pPr>
            <a:lvl5pPr>
              <a:defRPr sz="12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#</a:t>
            </a:r>
          </a:p>
        </p:txBody>
      </p:sp>
      <p:sp>
        <p:nvSpPr>
          <p:cNvPr id="17" name="Text Placeholder 9">
            <a:extLst>
              <a:ext uri="{FF2B5EF4-FFF2-40B4-BE49-F238E27FC236}">
                <a16:creationId xmlns:a16="http://schemas.microsoft.com/office/drawing/2014/main" id="{9B943305-9821-453C-98AA-AFF5CDE086DF}"/>
              </a:ext>
            </a:extLst>
          </p:cNvPr>
          <p:cNvSpPr>
            <a:spLocks noGrp="1"/>
          </p:cNvSpPr>
          <p:nvPr>
            <p:ph type="body" sz="quarter" idx="50" hasCustomPrompt="1"/>
          </p:nvPr>
        </p:nvSpPr>
        <p:spPr>
          <a:xfrm>
            <a:off x="617721" y="2128980"/>
            <a:ext cx="894228" cy="4572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400" b="1">
                <a:solidFill>
                  <a:srgbClr val="009147"/>
                </a:solidFill>
              </a:defRPr>
            </a:lvl1pPr>
            <a:lvl2pPr marL="347663" indent="-174625">
              <a:defRPr sz="1200">
                <a:solidFill>
                  <a:srgbClr val="000000"/>
                </a:solidFill>
              </a:defRPr>
            </a:lvl2pPr>
            <a:lvl3pPr marL="509588" indent="-161925">
              <a:defRPr sz="1200">
                <a:solidFill>
                  <a:srgbClr val="000000"/>
                </a:solidFill>
              </a:defRPr>
            </a:lvl3pPr>
            <a:lvl4pPr marL="682625" indent="-173038">
              <a:defRPr sz="1200">
                <a:solidFill>
                  <a:srgbClr val="000000"/>
                </a:solidFill>
              </a:defRPr>
            </a:lvl4pPr>
          </a:lstStyle>
          <a:p>
            <a:pPr lvl="0"/>
            <a:r>
              <a:rPr lang="en-US" dirty="0"/>
              <a:t>High</a:t>
            </a:r>
            <a:br>
              <a:rPr lang="en-US" dirty="0"/>
            </a:br>
            <a:r>
              <a:rPr lang="en-US" dirty="0"/>
              <a:t>Click to edit</a:t>
            </a:r>
          </a:p>
        </p:txBody>
      </p:sp>
      <p:sp>
        <p:nvSpPr>
          <p:cNvPr id="18" name="Text Placeholder 9">
            <a:extLst>
              <a:ext uri="{FF2B5EF4-FFF2-40B4-BE49-F238E27FC236}">
                <a16:creationId xmlns:a16="http://schemas.microsoft.com/office/drawing/2014/main" id="{93285C6F-B1EA-47CC-9174-F631382C2022}"/>
              </a:ext>
            </a:extLst>
          </p:cNvPr>
          <p:cNvSpPr>
            <a:spLocks noGrp="1"/>
          </p:cNvSpPr>
          <p:nvPr>
            <p:ph type="body" sz="quarter" idx="73" hasCustomPrompt="1"/>
          </p:nvPr>
        </p:nvSpPr>
        <p:spPr>
          <a:xfrm>
            <a:off x="634188" y="3213498"/>
            <a:ext cx="894228" cy="4572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400" b="1">
                <a:solidFill>
                  <a:srgbClr val="009147"/>
                </a:solidFill>
              </a:defRPr>
            </a:lvl1pPr>
            <a:lvl2pPr marL="347663" indent="-174625">
              <a:defRPr sz="1200">
                <a:solidFill>
                  <a:srgbClr val="000000"/>
                </a:solidFill>
              </a:defRPr>
            </a:lvl2pPr>
            <a:lvl3pPr marL="509588" indent="-161925">
              <a:defRPr sz="1200">
                <a:solidFill>
                  <a:srgbClr val="000000"/>
                </a:solidFill>
              </a:defRPr>
            </a:lvl3pPr>
            <a:lvl4pPr marL="682625" indent="-173038">
              <a:defRPr sz="1200">
                <a:solidFill>
                  <a:srgbClr val="000000"/>
                </a:solidFill>
              </a:defRPr>
            </a:lvl4pPr>
          </a:lstStyle>
          <a:p>
            <a:pPr lvl="0"/>
            <a:r>
              <a:rPr lang="en-US" dirty="0"/>
              <a:t>Medium</a:t>
            </a:r>
            <a:br>
              <a:rPr lang="en-US" dirty="0"/>
            </a:br>
            <a:r>
              <a:rPr lang="en-US" dirty="0"/>
              <a:t>Click to edit</a:t>
            </a:r>
          </a:p>
        </p:txBody>
      </p:sp>
      <p:sp>
        <p:nvSpPr>
          <p:cNvPr id="19" name="Text Placeholder 9">
            <a:extLst>
              <a:ext uri="{FF2B5EF4-FFF2-40B4-BE49-F238E27FC236}">
                <a16:creationId xmlns:a16="http://schemas.microsoft.com/office/drawing/2014/main" id="{3D1FB0E5-DF1A-44BD-84E7-F8D28D40AA87}"/>
              </a:ext>
            </a:extLst>
          </p:cNvPr>
          <p:cNvSpPr>
            <a:spLocks noGrp="1"/>
          </p:cNvSpPr>
          <p:nvPr>
            <p:ph type="body" sz="quarter" idx="74" hasCustomPrompt="1"/>
          </p:nvPr>
        </p:nvSpPr>
        <p:spPr>
          <a:xfrm>
            <a:off x="634188" y="4319285"/>
            <a:ext cx="894228" cy="4572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400" b="1">
                <a:solidFill>
                  <a:srgbClr val="009147"/>
                </a:solidFill>
              </a:defRPr>
            </a:lvl1pPr>
            <a:lvl2pPr marL="347663" indent="-174625">
              <a:defRPr sz="1200">
                <a:solidFill>
                  <a:srgbClr val="000000"/>
                </a:solidFill>
              </a:defRPr>
            </a:lvl2pPr>
            <a:lvl3pPr marL="509588" indent="-161925">
              <a:defRPr sz="1200">
                <a:solidFill>
                  <a:srgbClr val="000000"/>
                </a:solidFill>
              </a:defRPr>
            </a:lvl3pPr>
            <a:lvl4pPr marL="682625" indent="-173038">
              <a:defRPr sz="1200">
                <a:solidFill>
                  <a:srgbClr val="000000"/>
                </a:solidFill>
              </a:defRPr>
            </a:lvl4pPr>
          </a:lstStyle>
          <a:p>
            <a:pPr lvl="0"/>
            <a:r>
              <a:rPr lang="en-US" dirty="0"/>
              <a:t>Low</a:t>
            </a:r>
            <a:br>
              <a:rPr lang="en-US" dirty="0"/>
            </a:br>
            <a:r>
              <a:rPr lang="en-US" dirty="0"/>
              <a:t>Click to edit</a:t>
            </a:r>
          </a:p>
        </p:txBody>
      </p:sp>
      <p:sp>
        <p:nvSpPr>
          <p:cNvPr id="20" name="Text Placeholder 9">
            <a:extLst>
              <a:ext uri="{FF2B5EF4-FFF2-40B4-BE49-F238E27FC236}">
                <a16:creationId xmlns:a16="http://schemas.microsoft.com/office/drawing/2014/main" id="{A98A3063-6170-405C-987D-3D357839C905}"/>
              </a:ext>
            </a:extLst>
          </p:cNvPr>
          <p:cNvSpPr>
            <a:spLocks noGrp="1"/>
          </p:cNvSpPr>
          <p:nvPr>
            <p:ph type="body" sz="quarter" idx="75" hasCustomPrompt="1"/>
          </p:nvPr>
        </p:nvSpPr>
        <p:spPr>
          <a:xfrm>
            <a:off x="2218385" y="5184380"/>
            <a:ext cx="894228" cy="457200"/>
          </a:xfrm>
          <a:prstGeom prst="rect">
            <a:avLst/>
          </a:prstGeom>
        </p:spPr>
        <p:txBody>
          <a:bodyPr lIns="0" tIns="0" rIns="0" bIns="0"/>
          <a:lstStyle>
            <a:lvl1pPr marL="0" indent="0" algn="ctr">
              <a:buNone/>
              <a:defRPr sz="1400" b="1">
                <a:solidFill>
                  <a:srgbClr val="009147"/>
                </a:solidFill>
              </a:defRPr>
            </a:lvl1pPr>
            <a:lvl2pPr marL="347663" indent="-174625">
              <a:defRPr sz="1200">
                <a:solidFill>
                  <a:srgbClr val="000000"/>
                </a:solidFill>
              </a:defRPr>
            </a:lvl2pPr>
            <a:lvl3pPr marL="509588" indent="-161925">
              <a:defRPr sz="1200">
                <a:solidFill>
                  <a:srgbClr val="000000"/>
                </a:solidFill>
              </a:defRPr>
            </a:lvl3pPr>
            <a:lvl4pPr marL="682625" indent="-173038">
              <a:defRPr sz="1200">
                <a:solidFill>
                  <a:srgbClr val="000000"/>
                </a:solidFill>
              </a:defRPr>
            </a:lvl4pPr>
          </a:lstStyle>
          <a:p>
            <a:pPr lvl="0"/>
            <a:r>
              <a:rPr lang="en-US" dirty="0"/>
              <a:t>&lt;6 months</a:t>
            </a:r>
            <a:br>
              <a:rPr lang="en-US" dirty="0"/>
            </a:br>
            <a:r>
              <a:rPr lang="en-US" dirty="0"/>
              <a:t>Click to edit</a:t>
            </a:r>
          </a:p>
        </p:txBody>
      </p:sp>
      <p:sp>
        <p:nvSpPr>
          <p:cNvPr id="21" name="Text Placeholder 9">
            <a:extLst>
              <a:ext uri="{FF2B5EF4-FFF2-40B4-BE49-F238E27FC236}">
                <a16:creationId xmlns:a16="http://schemas.microsoft.com/office/drawing/2014/main" id="{42F15B51-93B3-45EF-860F-003EFECBE846}"/>
              </a:ext>
            </a:extLst>
          </p:cNvPr>
          <p:cNvSpPr>
            <a:spLocks noGrp="1"/>
          </p:cNvSpPr>
          <p:nvPr>
            <p:ph type="body" sz="quarter" idx="76" hasCustomPrompt="1"/>
          </p:nvPr>
        </p:nvSpPr>
        <p:spPr>
          <a:xfrm>
            <a:off x="4233763" y="5184380"/>
            <a:ext cx="1176456" cy="457200"/>
          </a:xfrm>
          <a:prstGeom prst="rect">
            <a:avLst/>
          </a:prstGeom>
        </p:spPr>
        <p:txBody>
          <a:bodyPr lIns="0" tIns="0" rIns="0" bIns="0"/>
          <a:lstStyle>
            <a:lvl1pPr marL="0" indent="0" algn="ctr">
              <a:buNone/>
              <a:defRPr sz="1400" b="1">
                <a:solidFill>
                  <a:srgbClr val="009147"/>
                </a:solidFill>
              </a:defRPr>
            </a:lvl1pPr>
            <a:lvl2pPr marL="347663" indent="-174625">
              <a:defRPr sz="1200">
                <a:solidFill>
                  <a:srgbClr val="000000"/>
                </a:solidFill>
              </a:defRPr>
            </a:lvl2pPr>
            <a:lvl3pPr marL="509588" indent="-161925">
              <a:defRPr sz="1200">
                <a:solidFill>
                  <a:srgbClr val="000000"/>
                </a:solidFill>
              </a:defRPr>
            </a:lvl3pPr>
            <a:lvl4pPr marL="682625" indent="-173038">
              <a:defRPr sz="1200">
                <a:solidFill>
                  <a:srgbClr val="000000"/>
                </a:solidFill>
              </a:defRPr>
            </a:lvl4pPr>
          </a:lstStyle>
          <a:p>
            <a:pPr lvl="0"/>
            <a:r>
              <a:rPr lang="en-US" dirty="0"/>
              <a:t>6 - 12 months</a:t>
            </a:r>
            <a:br>
              <a:rPr lang="en-US" dirty="0"/>
            </a:br>
            <a:r>
              <a:rPr lang="en-US" dirty="0"/>
              <a:t>Click to edit</a:t>
            </a:r>
          </a:p>
        </p:txBody>
      </p:sp>
      <p:sp>
        <p:nvSpPr>
          <p:cNvPr id="22" name="Text Placeholder 9">
            <a:extLst>
              <a:ext uri="{FF2B5EF4-FFF2-40B4-BE49-F238E27FC236}">
                <a16:creationId xmlns:a16="http://schemas.microsoft.com/office/drawing/2014/main" id="{7B39BCA3-5C33-41C8-8289-3DBDE28457A9}"/>
              </a:ext>
            </a:extLst>
          </p:cNvPr>
          <p:cNvSpPr>
            <a:spLocks noGrp="1"/>
          </p:cNvSpPr>
          <p:nvPr>
            <p:ph type="body" sz="quarter" idx="77" hasCustomPrompt="1"/>
          </p:nvPr>
        </p:nvSpPr>
        <p:spPr>
          <a:xfrm>
            <a:off x="6385843" y="5184380"/>
            <a:ext cx="894228" cy="457200"/>
          </a:xfrm>
          <a:prstGeom prst="rect">
            <a:avLst/>
          </a:prstGeom>
        </p:spPr>
        <p:txBody>
          <a:bodyPr lIns="0" tIns="0" rIns="0" bIns="0"/>
          <a:lstStyle>
            <a:lvl1pPr marL="0" indent="0" algn="ctr">
              <a:buNone/>
              <a:defRPr sz="1400" b="1">
                <a:solidFill>
                  <a:srgbClr val="009147"/>
                </a:solidFill>
              </a:defRPr>
            </a:lvl1pPr>
            <a:lvl2pPr marL="347663" indent="-174625">
              <a:defRPr sz="1200">
                <a:solidFill>
                  <a:srgbClr val="000000"/>
                </a:solidFill>
              </a:defRPr>
            </a:lvl2pPr>
            <a:lvl3pPr marL="509588" indent="-161925">
              <a:defRPr sz="1200">
                <a:solidFill>
                  <a:srgbClr val="000000"/>
                </a:solidFill>
              </a:defRPr>
            </a:lvl3pPr>
            <a:lvl4pPr marL="682625" indent="-173038">
              <a:defRPr sz="1200">
                <a:solidFill>
                  <a:srgbClr val="000000"/>
                </a:solidFill>
              </a:defRPr>
            </a:lvl4pPr>
          </a:lstStyle>
          <a:p>
            <a:pPr lvl="0"/>
            <a:r>
              <a:rPr lang="en-US" dirty="0"/>
              <a:t>&gt;12 months</a:t>
            </a:r>
            <a:br>
              <a:rPr lang="en-US" dirty="0"/>
            </a:br>
            <a:r>
              <a:rPr lang="en-US" dirty="0"/>
              <a:t>Click to edit</a:t>
            </a:r>
          </a:p>
        </p:txBody>
      </p:sp>
      <p:sp>
        <p:nvSpPr>
          <p:cNvPr id="23" name="Text Placeholder 9">
            <a:extLst>
              <a:ext uri="{FF2B5EF4-FFF2-40B4-BE49-F238E27FC236}">
                <a16:creationId xmlns:a16="http://schemas.microsoft.com/office/drawing/2014/main" id="{EF5A6CAD-20ED-4134-8B52-4F652DD5C1C8}"/>
              </a:ext>
            </a:extLst>
          </p:cNvPr>
          <p:cNvSpPr>
            <a:spLocks noGrp="1"/>
          </p:cNvSpPr>
          <p:nvPr>
            <p:ph type="body" sz="quarter" idx="78" hasCustomPrompt="1"/>
          </p:nvPr>
        </p:nvSpPr>
        <p:spPr>
          <a:xfrm>
            <a:off x="577701" y="1304924"/>
            <a:ext cx="1206264" cy="64008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400" b="1">
                <a:solidFill>
                  <a:srgbClr val="000000"/>
                </a:solidFill>
              </a:defRPr>
            </a:lvl1pPr>
            <a:lvl2pPr marL="347663" indent="-174625">
              <a:defRPr sz="1200">
                <a:solidFill>
                  <a:srgbClr val="000000"/>
                </a:solidFill>
              </a:defRPr>
            </a:lvl2pPr>
            <a:lvl3pPr marL="509588" indent="-161925">
              <a:defRPr sz="1200">
                <a:solidFill>
                  <a:srgbClr val="000000"/>
                </a:solidFill>
              </a:defRPr>
            </a:lvl3pPr>
            <a:lvl4pPr marL="682625" indent="-173038">
              <a:defRPr sz="1200">
                <a:solidFill>
                  <a:srgbClr val="000000"/>
                </a:solidFill>
              </a:defRPr>
            </a:lvl4pPr>
          </a:lstStyle>
          <a:p>
            <a:pPr lvl="0"/>
            <a:r>
              <a:rPr lang="en-US" dirty="0"/>
              <a:t>Difficulty of implementation</a:t>
            </a:r>
            <a:br>
              <a:rPr lang="en-US" dirty="0"/>
            </a:br>
            <a:r>
              <a:rPr lang="en-US" dirty="0"/>
              <a:t>Click to edit</a:t>
            </a:r>
          </a:p>
        </p:txBody>
      </p:sp>
      <p:sp>
        <p:nvSpPr>
          <p:cNvPr id="24" name="Text Placeholder 9">
            <a:extLst>
              <a:ext uri="{FF2B5EF4-FFF2-40B4-BE49-F238E27FC236}">
                <a16:creationId xmlns:a16="http://schemas.microsoft.com/office/drawing/2014/main" id="{2E5247CA-77E1-43AB-ABC2-A7ABA92EB88F}"/>
              </a:ext>
            </a:extLst>
          </p:cNvPr>
          <p:cNvSpPr>
            <a:spLocks noGrp="1"/>
          </p:cNvSpPr>
          <p:nvPr>
            <p:ph type="body" sz="quarter" idx="79" hasCustomPrompt="1"/>
          </p:nvPr>
        </p:nvSpPr>
        <p:spPr>
          <a:xfrm>
            <a:off x="7958480" y="5103997"/>
            <a:ext cx="1404072" cy="64008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400" b="1">
                <a:solidFill>
                  <a:srgbClr val="000000"/>
                </a:solidFill>
              </a:defRPr>
            </a:lvl1pPr>
            <a:lvl2pPr marL="347663" indent="-174625">
              <a:defRPr sz="1200">
                <a:solidFill>
                  <a:srgbClr val="000000"/>
                </a:solidFill>
              </a:defRPr>
            </a:lvl2pPr>
            <a:lvl3pPr marL="509588" indent="-161925">
              <a:defRPr sz="1200">
                <a:solidFill>
                  <a:srgbClr val="000000"/>
                </a:solidFill>
              </a:defRPr>
            </a:lvl3pPr>
            <a:lvl4pPr marL="682625" indent="-173038">
              <a:defRPr sz="1200">
                <a:solidFill>
                  <a:srgbClr val="000000"/>
                </a:solidFill>
              </a:defRPr>
            </a:lvl4pPr>
          </a:lstStyle>
          <a:p>
            <a:pPr lvl="0"/>
            <a:r>
              <a:rPr lang="en-US" dirty="0"/>
              <a:t>Timeline for completion</a:t>
            </a:r>
            <a:br>
              <a:rPr lang="en-US" dirty="0"/>
            </a:br>
            <a:r>
              <a:rPr lang="en-US" dirty="0"/>
              <a:t>Click to edit</a:t>
            </a:r>
          </a:p>
        </p:txBody>
      </p:sp>
      <p:sp>
        <p:nvSpPr>
          <p:cNvPr id="25" name="Text Placeholder 9">
            <a:extLst>
              <a:ext uri="{FF2B5EF4-FFF2-40B4-BE49-F238E27FC236}">
                <a16:creationId xmlns:a16="http://schemas.microsoft.com/office/drawing/2014/main" id="{1853B3E5-ED42-4B9B-8302-D577B79E893D}"/>
              </a:ext>
            </a:extLst>
          </p:cNvPr>
          <p:cNvSpPr>
            <a:spLocks noGrp="1"/>
          </p:cNvSpPr>
          <p:nvPr>
            <p:ph type="body" sz="quarter" idx="80" hasCustomPrompt="1"/>
          </p:nvPr>
        </p:nvSpPr>
        <p:spPr>
          <a:xfrm>
            <a:off x="2014286" y="5767855"/>
            <a:ext cx="622611" cy="274320"/>
          </a:xfrm>
          <a:prstGeom prst="rect">
            <a:avLst/>
          </a:prstGeom>
        </p:spPr>
        <p:txBody>
          <a:bodyPr lIns="0" tIns="0" rIns="0" bIns="0" anchor="ctr"/>
          <a:lstStyle>
            <a:lvl1pPr marL="0" indent="0">
              <a:buNone/>
              <a:defRPr sz="1400" b="1">
                <a:solidFill>
                  <a:srgbClr val="000000"/>
                </a:solidFill>
              </a:defRPr>
            </a:lvl1pPr>
            <a:lvl2pPr marL="347663" indent="-174625">
              <a:defRPr sz="1200">
                <a:solidFill>
                  <a:srgbClr val="000000"/>
                </a:solidFill>
              </a:defRPr>
            </a:lvl2pPr>
            <a:lvl3pPr marL="509588" indent="-161925">
              <a:defRPr sz="1200">
                <a:solidFill>
                  <a:srgbClr val="000000"/>
                </a:solidFill>
              </a:defRPr>
            </a:lvl3pPr>
            <a:lvl4pPr marL="682625" indent="-173038">
              <a:defRPr sz="1200">
                <a:solidFill>
                  <a:srgbClr val="000000"/>
                </a:solidFill>
              </a:defRPr>
            </a:lvl4pPr>
          </a:lstStyle>
          <a:p>
            <a:pPr lvl="0"/>
            <a:r>
              <a:rPr lang="en-US" dirty="0"/>
              <a:t>Legend:</a:t>
            </a:r>
          </a:p>
        </p:txBody>
      </p:sp>
      <p:sp>
        <p:nvSpPr>
          <p:cNvPr id="26" name="Text Placeholder 9">
            <a:extLst>
              <a:ext uri="{FF2B5EF4-FFF2-40B4-BE49-F238E27FC236}">
                <a16:creationId xmlns:a16="http://schemas.microsoft.com/office/drawing/2014/main" id="{8650CA84-386B-472C-B8A0-F190029720C3}"/>
              </a:ext>
            </a:extLst>
          </p:cNvPr>
          <p:cNvSpPr>
            <a:spLocks noGrp="1"/>
          </p:cNvSpPr>
          <p:nvPr>
            <p:ph type="body" sz="quarter" idx="81" hasCustomPrompt="1"/>
          </p:nvPr>
        </p:nvSpPr>
        <p:spPr>
          <a:xfrm>
            <a:off x="2987555" y="5756390"/>
            <a:ext cx="622611" cy="274320"/>
          </a:xfrm>
          <a:prstGeom prst="rect">
            <a:avLst/>
          </a:prstGeom>
        </p:spPr>
        <p:txBody>
          <a:bodyPr lIns="0" tIns="0" rIns="0" bIns="0" anchor="ctr"/>
          <a:lstStyle>
            <a:lvl1pPr marL="0" indent="0">
              <a:buNone/>
              <a:defRPr sz="1400" b="1">
                <a:solidFill>
                  <a:srgbClr val="000000"/>
                </a:solidFill>
              </a:defRPr>
            </a:lvl1pPr>
            <a:lvl2pPr marL="347663" indent="-174625">
              <a:defRPr sz="1200">
                <a:solidFill>
                  <a:srgbClr val="000000"/>
                </a:solidFill>
              </a:defRPr>
            </a:lvl2pPr>
            <a:lvl3pPr marL="509588" indent="-161925">
              <a:defRPr sz="1200">
                <a:solidFill>
                  <a:srgbClr val="000000"/>
                </a:solidFill>
              </a:defRPr>
            </a:lvl3pPr>
            <a:lvl4pPr marL="682625" indent="-173038">
              <a:defRPr sz="1200">
                <a:solidFill>
                  <a:srgbClr val="000000"/>
                </a:solidFill>
              </a:defRPr>
            </a:lvl4pPr>
          </a:lstStyle>
          <a:p>
            <a:pPr lvl="0"/>
            <a:r>
              <a:rPr lang="en-US" dirty="0"/>
              <a:t>Policy</a:t>
            </a:r>
          </a:p>
        </p:txBody>
      </p:sp>
      <p:sp>
        <p:nvSpPr>
          <p:cNvPr id="27" name="Text Placeholder 9">
            <a:extLst>
              <a:ext uri="{FF2B5EF4-FFF2-40B4-BE49-F238E27FC236}">
                <a16:creationId xmlns:a16="http://schemas.microsoft.com/office/drawing/2014/main" id="{1197D1A2-DC0C-439D-8438-25CA9EDC6D75}"/>
              </a:ext>
            </a:extLst>
          </p:cNvPr>
          <p:cNvSpPr>
            <a:spLocks noGrp="1"/>
          </p:cNvSpPr>
          <p:nvPr>
            <p:ph type="body" sz="quarter" idx="82" hasCustomPrompt="1"/>
          </p:nvPr>
        </p:nvSpPr>
        <p:spPr>
          <a:xfrm>
            <a:off x="6634524" y="5759666"/>
            <a:ext cx="1137680" cy="274320"/>
          </a:xfrm>
          <a:prstGeom prst="rect">
            <a:avLst/>
          </a:prstGeom>
        </p:spPr>
        <p:txBody>
          <a:bodyPr lIns="0" tIns="0" rIns="0" bIns="0" anchor="ctr"/>
          <a:lstStyle>
            <a:lvl1pPr marL="0" indent="0">
              <a:buNone/>
              <a:defRPr sz="1400" b="1">
                <a:solidFill>
                  <a:srgbClr val="000000"/>
                </a:solidFill>
              </a:defRPr>
            </a:lvl1pPr>
            <a:lvl2pPr marL="347663" indent="-174625">
              <a:defRPr sz="1200">
                <a:solidFill>
                  <a:srgbClr val="000000"/>
                </a:solidFill>
              </a:defRPr>
            </a:lvl2pPr>
            <a:lvl3pPr marL="509588" indent="-161925">
              <a:defRPr sz="1200">
                <a:solidFill>
                  <a:srgbClr val="000000"/>
                </a:solidFill>
              </a:defRPr>
            </a:lvl3pPr>
            <a:lvl4pPr marL="682625" indent="-173038">
              <a:defRPr sz="1200">
                <a:solidFill>
                  <a:srgbClr val="000000"/>
                </a:solidFill>
              </a:defRPr>
            </a:lvl4pPr>
          </a:lstStyle>
          <a:p>
            <a:pPr lvl="0"/>
            <a:r>
              <a:rPr lang="en-US" dirty="0"/>
              <a:t>Processes</a:t>
            </a:r>
          </a:p>
        </p:txBody>
      </p:sp>
      <p:sp>
        <p:nvSpPr>
          <p:cNvPr id="28" name="Text Placeholder 9">
            <a:extLst>
              <a:ext uri="{FF2B5EF4-FFF2-40B4-BE49-F238E27FC236}">
                <a16:creationId xmlns:a16="http://schemas.microsoft.com/office/drawing/2014/main" id="{30C62A7B-B3C4-4E61-8D67-6B8C75B2AAF8}"/>
              </a:ext>
            </a:extLst>
          </p:cNvPr>
          <p:cNvSpPr>
            <a:spLocks noGrp="1"/>
          </p:cNvSpPr>
          <p:nvPr>
            <p:ph type="body" sz="quarter" idx="83" hasCustomPrompt="1"/>
          </p:nvPr>
        </p:nvSpPr>
        <p:spPr>
          <a:xfrm>
            <a:off x="5231019" y="5765988"/>
            <a:ext cx="1137680" cy="274320"/>
          </a:xfrm>
          <a:prstGeom prst="rect">
            <a:avLst/>
          </a:prstGeom>
        </p:spPr>
        <p:txBody>
          <a:bodyPr lIns="0" tIns="0" rIns="0" bIns="0" anchor="ctr"/>
          <a:lstStyle>
            <a:lvl1pPr marL="0" indent="0">
              <a:buNone/>
              <a:defRPr sz="1400" b="1">
                <a:solidFill>
                  <a:srgbClr val="000000"/>
                </a:solidFill>
              </a:defRPr>
            </a:lvl1pPr>
            <a:lvl2pPr marL="347663" indent="-174625">
              <a:defRPr sz="1200">
                <a:solidFill>
                  <a:srgbClr val="000000"/>
                </a:solidFill>
              </a:defRPr>
            </a:lvl2pPr>
            <a:lvl3pPr marL="509588" indent="-161925">
              <a:defRPr sz="1200">
                <a:solidFill>
                  <a:srgbClr val="000000"/>
                </a:solidFill>
              </a:defRPr>
            </a:lvl3pPr>
            <a:lvl4pPr marL="682625" indent="-173038">
              <a:defRPr sz="1200">
                <a:solidFill>
                  <a:srgbClr val="000000"/>
                </a:solidFill>
              </a:defRPr>
            </a:lvl4pPr>
          </a:lstStyle>
          <a:p>
            <a:pPr lvl="0"/>
            <a:r>
              <a:rPr lang="en-US" dirty="0"/>
              <a:t>Institutions</a:t>
            </a:r>
          </a:p>
        </p:txBody>
      </p:sp>
      <p:sp>
        <p:nvSpPr>
          <p:cNvPr id="29" name="Text Placeholder 9">
            <a:extLst>
              <a:ext uri="{FF2B5EF4-FFF2-40B4-BE49-F238E27FC236}">
                <a16:creationId xmlns:a16="http://schemas.microsoft.com/office/drawing/2014/main" id="{9D509E1E-2EBD-465E-8E11-163DB47654FA}"/>
              </a:ext>
            </a:extLst>
          </p:cNvPr>
          <p:cNvSpPr>
            <a:spLocks noGrp="1"/>
          </p:cNvSpPr>
          <p:nvPr>
            <p:ph type="body" sz="quarter" idx="84" hasCustomPrompt="1"/>
          </p:nvPr>
        </p:nvSpPr>
        <p:spPr>
          <a:xfrm>
            <a:off x="4003244" y="5757496"/>
            <a:ext cx="866493" cy="274320"/>
          </a:xfrm>
          <a:prstGeom prst="rect">
            <a:avLst/>
          </a:prstGeom>
        </p:spPr>
        <p:txBody>
          <a:bodyPr lIns="0" tIns="0" rIns="0" bIns="0" anchor="ctr"/>
          <a:lstStyle>
            <a:lvl1pPr marL="0" indent="0">
              <a:buNone/>
              <a:defRPr sz="1400" b="1">
                <a:solidFill>
                  <a:srgbClr val="000000"/>
                </a:solidFill>
              </a:defRPr>
            </a:lvl1pPr>
            <a:lvl2pPr marL="347663" indent="-174625">
              <a:defRPr sz="1200">
                <a:solidFill>
                  <a:srgbClr val="000000"/>
                </a:solidFill>
              </a:defRPr>
            </a:lvl2pPr>
            <a:lvl3pPr marL="509588" indent="-161925">
              <a:defRPr sz="1200">
                <a:solidFill>
                  <a:srgbClr val="000000"/>
                </a:solidFill>
              </a:defRPr>
            </a:lvl3pPr>
            <a:lvl4pPr marL="682625" indent="-173038">
              <a:defRPr sz="1200">
                <a:solidFill>
                  <a:srgbClr val="000000"/>
                </a:solidFill>
              </a:defRPr>
            </a:lvl4pPr>
          </a:lstStyle>
          <a:p>
            <a:pPr lvl="0"/>
            <a:r>
              <a:rPr lang="en-US" dirty="0"/>
              <a:t>Resources</a:t>
            </a:r>
          </a:p>
        </p:txBody>
      </p:sp>
      <p:sp>
        <p:nvSpPr>
          <p:cNvPr id="30" name="Text Placeholder 4">
            <a:extLst>
              <a:ext uri="{FF2B5EF4-FFF2-40B4-BE49-F238E27FC236}">
                <a16:creationId xmlns:a16="http://schemas.microsoft.com/office/drawing/2014/main" id="{7D6AC4F8-2F25-4E9C-823F-1E302A114573}"/>
              </a:ext>
            </a:extLst>
          </p:cNvPr>
          <p:cNvSpPr>
            <a:spLocks noGrp="1"/>
          </p:cNvSpPr>
          <p:nvPr>
            <p:ph type="body" sz="quarter" idx="86" hasCustomPrompt="1"/>
          </p:nvPr>
        </p:nvSpPr>
        <p:spPr>
          <a:xfrm>
            <a:off x="4213439" y="4765640"/>
            <a:ext cx="228600" cy="228600"/>
          </a:xfrm>
          <a:prstGeom prst="ellipse">
            <a:avLst/>
          </a:prstGeom>
          <a:solidFill>
            <a:srgbClr val="DEA701"/>
          </a:solidFill>
        </p:spPr>
        <p:txBody>
          <a:bodyPr anchor="ctr"/>
          <a:lstStyle>
            <a:lvl1pPr marL="0" indent="0" algn="ctr">
              <a:buNone/>
              <a:defRPr sz="1200">
                <a:solidFill>
                  <a:schemeClr val="bg1"/>
                </a:solidFill>
              </a:defRPr>
            </a:lvl1pPr>
            <a:lvl2pPr>
              <a:defRPr sz="1200">
                <a:solidFill>
                  <a:schemeClr val="bg1"/>
                </a:solidFill>
              </a:defRPr>
            </a:lvl2pPr>
            <a:lvl3pPr>
              <a:defRPr sz="1200">
                <a:solidFill>
                  <a:schemeClr val="bg1"/>
                </a:solidFill>
              </a:defRPr>
            </a:lvl3pPr>
            <a:lvl4pPr>
              <a:defRPr sz="1200">
                <a:solidFill>
                  <a:schemeClr val="bg1"/>
                </a:solidFill>
              </a:defRPr>
            </a:lvl4pPr>
            <a:lvl5pPr>
              <a:defRPr sz="12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#</a:t>
            </a:r>
          </a:p>
        </p:txBody>
      </p:sp>
      <p:sp>
        <p:nvSpPr>
          <p:cNvPr id="31" name="Text Placeholder 4">
            <a:extLst>
              <a:ext uri="{FF2B5EF4-FFF2-40B4-BE49-F238E27FC236}">
                <a16:creationId xmlns:a16="http://schemas.microsoft.com/office/drawing/2014/main" id="{796B87E9-68E6-4489-B3CC-2C291E662690}"/>
              </a:ext>
            </a:extLst>
          </p:cNvPr>
          <p:cNvSpPr>
            <a:spLocks noGrp="1"/>
          </p:cNvSpPr>
          <p:nvPr>
            <p:ph type="body" sz="quarter" idx="87" hasCustomPrompt="1"/>
          </p:nvPr>
        </p:nvSpPr>
        <p:spPr>
          <a:xfrm>
            <a:off x="4541147" y="4765640"/>
            <a:ext cx="228600" cy="228600"/>
          </a:xfrm>
          <a:prstGeom prst="ellipse">
            <a:avLst/>
          </a:prstGeom>
          <a:solidFill>
            <a:srgbClr val="00863D"/>
          </a:solidFill>
        </p:spPr>
        <p:txBody>
          <a:bodyPr anchor="ctr"/>
          <a:lstStyle>
            <a:lvl1pPr marL="0" indent="0" algn="ctr">
              <a:buNone/>
              <a:defRPr sz="1200">
                <a:solidFill>
                  <a:schemeClr val="bg1"/>
                </a:solidFill>
              </a:defRPr>
            </a:lvl1pPr>
            <a:lvl2pPr>
              <a:defRPr sz="1200">
                <a:solidFill>
                  <a:schemeClr val="bg1"/>
                </a:solidFill>
              </a:defRPr>
            </a:lvl2pPr>
            <a:lvl3pPr>
              <a:defRPr sz="1200">
                <a:solidFill>
                  <a:schemeClr val="bg1"/>
                </a:solidFill>
              </a:defRPr>
            </a:lvl3pPr>
            <a:lvl4pPr>
              <a:defRPr sz="1200">
                <a:solidFill>
                  <a:schemeClr val="bg1"/>
                </a:solidFill>
              </a:defRPr>
            </a:lvl4pPr>
            <a:lvl5pPr>
              <a:defRPr sz="12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#</a:t>
            </a:r>
          </a:p>
        </p:txBody>
      </p:sp>
      <p:sp>
        <p:nvSpPr>
          <p:cNvPr id="32" name="Text Placeholder 4">
            <a:extLst>
              <a:ext uri="{FF2B5EF4-FFF2-40B4-BE49-F238E27FC236}">
                <a16:creationId xmlns:a16="http://schemas.microsoft.com/office/drawing/2014/main" id="{6D3CA6F9-82FA-412E-BF88-5B904096B585}"/>
              </a:ext>
            </a:extLst>
          </p:cNvPr>
          <p:cNvSpPr>
            <a:spLocks noGrp="1"/>
          </p:cNvSpPr>
          <p:nvPr>
            <p:ph type="body" sz="quarter" idx="88" hasCustomPrompt="1"/>
          </p:nvPr>
        </p:nvSpPr>
        <p:spPr>
          <a:xfrm>
            <a:off x="4878003" y="4765640"/>
            <a:ext cx="228600" cy="228600"/>
          </a:xfrm>
          <a:prstGeom prst="ellipse">
            <a:avLst/>
          </a:prstGeom>
          <a:solidFill>
            <a:srgbClr val="FF0000"/>
          </a:solidFill>
        </p:spPr>
        <p:txBody>
          <a:bodyPr anchor="ctr"/>
          <a:lstStyle>
            <a:lvl1pPr marL="0" indent="0" algn="ctr">
              <a:buNone/>
              <a:defRPr sz="1200">
                <a:solidFill>
                  <a:schemeClr val="bg1"/>
                </a:solidFill>
              </a:defRPr>
            </a:lvl1pPr>
            <a:lvl2pPr>
              <a:defRPr sz="1200">
                <a:solidFill>
                  <a:schemeClr val="bg1"/>
                </a:solidFill>
              </a:defRPr>
            </a:lvl2pPr>
            <a:lvl3pPr>
              <a:defRPr sz="1200">
                <a:solidFill>
                  <a:schemeClr val="bg1"/>
                </a:solidFill>
              </a:defRPr>
            </a:lvl3pPr>
            <a:lvl4pPr>
              <a:defRPr sz="1200">
                <a:solidFill>
                  <a:schemeClr val="bg1"/>
                </a:solidFill>
              </a:defRPr>
            </a:lvl4pPr>
            <a:lvl5pPr>
              <a:defRPr sz="12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#</a:t>
            </a:r>
          </a:p>
        </p:txBody>
      </p:sp>
      <p:sp>
        <p:nvSpPr>
          <p:cNvPr id="33" name="Text Placeholder 4">
            <a:extLst>
              <a:ext uri="{FF2B5EF4-FFF2-40B4-BE49-F238E27FC236}">
                <a16:creationId xmlns:a16="http://schemas.microsoft.com/office/drawing/2014/main" id="{716C6AA2-A80D-4617-858C-E5134F4FB169}"/>
              </a:ext>
            </a:extLst>
          </p:cNvPr>
          <p:cNvSpPr>
            <a:spLocks noGrp="1"/>
          </p:cNvSpPr>
          <p:nvPr>
            <p:ph type="body" sz="quarter" idx="89" hasCustomPrompt="1"/>
          </p:nvPr>
        </p:nvSpPr>
        <p:spPr>
          <a:xfrm>
            <a:off x="5161711" y="4765640"/>
            <a:ext cx="228600" cy="228600"/>
          </a:xfrm>
          <a:prstGeom prst="ellipse">
            <a:avLst/>
          </a:prstGeom>
          <a:solidFill>
            <a:srgbClr val="AC9D82"/>
          </a:solidFill>
        </p:spPr>
        <p:txBody>
          <a:bodyPr anchor="ctr"/>
          <a:lstStyle>
            <a:lvl1pPr marL="0" indent="0" algn="ctr">
              <a:buNone/>
              <a:defRPr sz="1200">
                <a:solidFill>
                  <a:schemeClr val="bg1"/>
                </a:solidFill>
              </a:defRPr>
            </a:lvl1pPr>
            <a:lvl2pPr>
              <a:defRPr sz="1200">
                <a:solidFill>
                  <a:schemeClr val="bg1"/>
                </a:solidFill>
              </a:defRPr>
            </a:lvl2pPr>
            <a:lvl3pPr>
              <a:defRPr sz="1200">
                <a:solidFill>
                  <a:schemeClr val="bg1"/>
                </a:solidFill>
              </a:defRPr>
            </a:lvl3pPr>
            <a:lvl4pPr>
              <a:defRPr sz="1200">
                <a:solidFill>
                  <a:schemeClr val="bg1"/>
                </a:solidFill>
              </a:defRPr>
            </a:lvl4pPr>
            <a:lvl5pPr>
              <a:defRPr sz="12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#</a:t>
            </a:r>
          </a:p>
        </p:txBody>
      </p:sp>
      <p:sp>
        <p:nvSpPr>
          <p:cNvPr id="34" name="Text Placeholder 4">
            <a:extLst>
              <a:ext uri="{FF2B5EF4-FFF2-40B4-BE49-F238E27FC236}">
                <a16:creationId xmlns:a16="http://schemas.microsoft.com/office/drawing/2014/main" id="{97DA6334-6295-45ED-BDB6-C89A0D864F79}"/>
              </a:ext>
            </a:extLst>
          </p:cNvPr>
          <p:cNvSpPr>
            <a:spLocks noGrp="1"/>
          </p:cNvSpPr>
          <p:nvPr>
            <p:ph type="body" sz="quarter" idx="90" hasCustomPrompt="1"/>
          </p:nvPr>
        </p:nvSpPr>
        <p:spPr>
          <a:xfrm>
            <a:off x="4213439" y="3657600"/>
            <a:ext cx="228600" cy="228600"/>
          </a:xfrm>
          <a:prstGeom prst="ellipse">
            <a:avLst/>
          </a:prstGeom>
          <a:solidFill>
            <a:srgbClr val="DEA701"/>
          </a:solidFill>
        </p:spPr>
        <p:txBody>
          <a:bodyPr anchor="ctr"/>
          <a:lstStyle>
            <a:lvl1pPr marL="0" indent="0" algn="ctr">
              <a:buNone/>
              <a:defRPr sz="1200">
                <a:solidFill>
                  <a:schemeClr val="bg1"/>
                </a:solidFill>
              </a:defRPr>
            </a:lvl1pPr>
            <a:lvl2pPr>
              <a:defRPr sz="1200">
                <a:solidFill>
                  <a:schemeClr val="bg1"/>
                </a:solidFill>
              </a:defRPr>
            </a:lvl2pPr>
            <a:lvl3pPr>
              <a:defRPr sz="1200">
                <a:solidFill>
                  <a:schemeClr val="bg1"/>
                </a:solidFill>
              </a:defRPr>
            </a:lvl3pPr>
            <a:lvl4pPr>
              <a:defRPr sz="1200">
                <a:solidFill>
                  <a:schemeClr val="bg1"/>
                </a:solidFill>
              </a:defRPr>
            </a:lvl4pPr>
            <a:lvl5pPr>
              <a:defRPr sz="12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#</a:t>
            </a:r>
          </a:p>
        </p:txBody>
      </p:sp>
      <p:sp>
        <p:nvSpPr>
          <p:cNvPr id="35" name="Text Placeholder 4">
            <a:extLst>
              <a:ext uri="{FF2B5EF4-FFF2-40B4-BE49-F238E27FC236}">
                <a16:creationId xmlns:a16="http://schemas.microsoft.com/office/drawing/2014/main" id="{ED350A3C-10EE-4A5A-BF4E-AFEAF9272BDA}"/>
              </a:ext>
            </a:extLst>
          </p:cNvPr>
          <p:cNvSpPr>
            <a:spLocks noGrp="1"/>
          </p:cNvSpPr>
          <p:nvPr>
            <p:ph type="body" sz="quarter" idx="91" hasCustomPrompt="1"/>
          </p:nvPr>
        </p:nvSpPr>
        <p:spPr>
          <a:xfrm>
            <a:off x="4541147" y="3657600"/>
            <a:ext cx="228600" cy="228600"/>
          </a:xfrm>
          <a:prstGeom prst="ellipse">
            <a:avLst/>
          </a:prstGeom>
          <a:solidFill>
            <a:srgbClr val="00863D"/>
          </a:solidFill>
        </p:spPr>
        <p:txBody>
          <a:bodyPr anchor="ctr"/>
          <a:lstStyle>
            <a:lvl1pPr marL="0" indent="0" algn="ctr">
              <a:buNone/>
              <a:defRPr sz="1200">
                <a:solidFill>
                  <a:schemeClr val="bg1"/>
                </a:solidFill>
              </a:defRPr>
            </a:lvl1pPr>
            <a:lvl2pPr>
              <a:defRPr sz="1200">
                <a:solidFill>
                  <a:schemeClr val="bg1"/>
                </a:solidFill>
              </a:defRPr>
            </a:lvl2pPr>
            <a:lvl3pPr>
              <a:defRPr sz="1200">
                <a:solidFill>
                  <a:schemeClr val="bg1"/>
                </a:solidFill>
              </a:defRPr>
            </a:lvl3pPr>
            <a:lvl4pPr>
              <a:defRPr sz="1200">
                <a:solidFill>
                  <a:schemeClr val="bg1"/>
                </a:solidFill>
              </a:defRPr>
            </a:lvl4pPr>
            <a:lvl5pPr>
              <a:defRPr sz="12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#</a:t>
            </a:r>
          </a:p>
        </p:txBody>
      </p:sp>
      <p:sp>
        <p:nvSpPr>
          <p:cNvPr id="36" name="Text Placeholder 4">
            <a:extLst>
              <a:ext uri="{FF2B5EF4-FFF2-40B4-BE49-F238E27FC236}">
                <a16:creationId xmlns:a16="http://schemas.microsoft.com/office/drawing/2014/main" id="{9873B8DE-AC72-436E-B136-2912E6F8E3CB}"/>
              </a:ext>
            </a:extLst>
          </p:cNvPr>
          <p:cNvSpPr>
            <a:spLocks noGrp="1"/>
          </p:cNvSpPr>
          <p:nvPr>
            <p:ph type="body" sz="quarter" idx="92" hasCustomPrompt="1"/>
          </p:nvPr>
        </p:nvSpPr>
        <p:spPr>
          <a:xfrm>
            <a:off x="4878003" y="3657600"/>
            <a:ext cx="228600" cy="228600"/>
          </a:xfrm>
          <a:prstGeom prst="ellipse">
            <a:avLst/>
          </a:prstGeom>
          <a:solidFill>
            <a:srgbClr val="FF0000"/>
          </a:solidFill>
        </p:spPr>
        <p:txBody>
          <a:bodyPr anchor="ctr"/>
          <a:lstStyle>
            <a:lvl1pPr marL="0" indent="0" algn="ctr">
              <a:buNone/>
              <a:defRPr sz="1200">
                <a:solidFill>
                  <a:schemeClr val="bg1"/>
                </a:solidFill>
              </a:defRPr>
            </a:lvl1pPr>
            <a:lvl2pPr>
              <a:defRPr sz="1200">
                <a:solidFill>
                  <a:schemeClr val="bg1"/>
                </a:solidFill>
              </a:defRPr>
            </a:lvl2pPr>
            <a:lvl3pPr>
              <a:defRPr sz="1200">
                <a:solidFill>
                  <a:schemeClr val="bg1"/>
                </a:solidFill>
              </a:defRPr>
            </a:lvl3pPr>
            <a:lvl4pPr>
              <a:defRPr sz="1200">
                <a:solidFill>
                  <a:schemeClr val="bg1"/>
                </a:solidFill>
              </a:defRPr>
            </a:lvl4pPr>
            <a:lvl5pPr>
              <a:defRPr sz="12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#</a:t>
            </a:r>
          </a:p>
        </p:txBody>
      </p:sp>
      <p:sp>
        <p:nvSpPr>
          <p:cNvPr id="37" name="Text Placeholder 4">
            <a:extLst>
              <a:ext uri="{FF2B5EF4-FFF2-40B4-BE49-F238E27FC236}">
                <a16:creationId xmlns:a16="http://schemas.microsoft.com/office/drawing/2014/main" id="{2B0BC3EA-2886-496E-A5E1-0156874069EE}"/>
              </a:ext>
            </a:extLst>
          </p:cNvPr>
          <p:cNvSpPr>
            <a:spLocks noGrp="1"/>
          </p:cNvSpPr>
          <p:nvPr>
            <p:ph type="body" sz="quarter" idx="93" hasCustomPrompt="1"/>
          </p:nvPr>
        </p:nvSpPr>
        <p:spPr>
          <a:xfrm>
            <a:off x="5161711" y="3657600"/>
            <a:ext cx="228600" cy="228600"/>
          </a:xfrm>
          <a:prstGeom prst="ellipse">
            <a:avLst/>
          </a:prstGeom>
          <a:solidFill>
            <a:srgbClr val="AC9D82"/>
          </a:solidFill>
        </p:spPr>
        <p:txBody>
          <a:bodyPr anchor="ctr"/>
          <a:lstStyle>
            <a:lvl1pPr marL="0" indent="0" algn="ctr">
              <a:buNone/>
              <a:defRPr sz="1200">
                <a:solidFill>
                  <a:schemeClr val="bg1"/>
                </a:solidFill>
              </a:defRPr>
            </a:lvl1pPr>
            <a:lvl2pPr>
              <a:defRPr sz="1200">
                <a:solidFill>
                  <a:schemeClr val="bg1"/>
                </a:solidFill>
              </a:defRPr>
            </a:lvl2pPr>
            <a:lvl3pPr>
              <a:defRPr sz="1200">
                <a:solidFill>
                  <a:schemeClr val="bg1"/>
                </a:solidFill>
              </a:defRPr>
            </a:lvl3pPr>
            <a:lvl4pPr>
              <a:defRPr sz="1200">
                <a:solidFill>
                  <a:schemeClr val="bg1"/>
                </a:solidFill>
              </a:defRPr>
            </a:lvl4pPr>
            <a:lvl5pPr>
              <a:defRPr sz="12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#</a:t>
            </a:r>
          </a:p>
        </p:txBody>
      </p:sp>
      <p:sp>
        <p:nvSpPr>
          <p:cNvPr id="38" name="Text Placeholder 4">
            <a:extLst>
              <a:ext uri="{FF2B5EF4-FFF2-40B4-BE49-F238E27FC236}">
                <a16:creationId xmlns:a16="http://schemas.microsoft.com/office/drawing/2014/main" id="{962F1196-0183-40EB-8C0B-79E395CCAE4B}"/>
              </a:ext>
            </a:extLst>
          </p:cNvPr>
          <p:cNvSpPr>
            <a:spLocks noGrp="1"/>
          </p:cNvSpPr>
          <p:nvPr>
            <p:ph type="body" sz="quarter" idx="94" hasCustomPrompt="1"/>
          </p:nvPr>
        </p:nvSpPr>
        <p:spPr>
          <a:xfrm>
            <a:off x="6269636" y="3657600"/>
            <a:ext cx="228600" cy="228600"/>
          </a:xfrm>
          <a:prstGeom prst="ellipse">
            <a:avLst/>
          </a:prstGeom>
          <a:solidFill>
            <a:srgbClr val="DEA701"/>
          </a:solidFill>
        </p:spPr>
        <p:txBody>
          <a:bodyPr anchor="ctr"/>
          <a:lstStyle>
            <a:lvl1pPr marL="0" indent="0" algn="ctr">
              <a:buNone/>
              <a:defRPr sz="1200">
                <a:solidFill>
                  <a:schemeClr val="bg1"/>
                </a:solidFill>
              </a:defRPr>
            </a:lvl1pPr>
            <a:lvl2pPr>
              <a:defRPr sz="1200">
                <a:solidFill>
                  <a:schemeClr val="bg1"/>
                </a:solidFill>
              </a:defRPr>
            </a:lvl2pPr>
            <a:lvl3pPr>
              <a:defRPr sz="1200">
                <a:solidFill>
                  <a:schemeClr val="bg1"/>
                </a:solidFill>
              </a:defRPr>
            </a:lvl3pPr>
            <a:lvl4pPr>
              <a:defRPr sz="1200">
                <a:solidFill>
                  <a:schemeClr val="bg1"/>
                </a:solidFill>
              </a:defRPr>
            </a:lvl4pPr>
            <a:lvl5pPr>
              <a:defRPr sz="12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#</a:t>
            </a:r>
          </a:p>
        </p:txBody>
      </p:sp>
      <p:sp>
        <p:nvSpPr>
          <p:cNvPr id="39" name="Text Placeholder 4">
            <a:extLst>
              <a:ext uri="{FF2B5EF4-FFF2-40B4-BE49-F238E27FC236}">
                <a16:creationId xmlns:a16="http://schemas.microsoft.com/office/drawing/2014/main" id="{7048573D-7B55-46CF-A84A-CACE53378AFF}"/>
              </a:ext>
            </a:extLst>
          </p:cNvPr>
          <p:cNvSpPr>
            <a:spLocks noGrp="1"/>
          </p:cNvSpPr>
          <p:nvPr>
            <p:ph type="body" sz="quarter" idx="95" hasCustomPrompt="1"/>
          </p:nvPr>
        </p:nvSpPr>
        <p:spPr>
          <a:xfrm>
            <a:off x="6597344" y="3657600"/>
            <a:ext cx="228600" cy="228600"/>
          </a:xfrm>
          <a:prstGeom prst="ellipse">
            <a:avLst/>
          </a:prstGeom>
          <a:solidFill>
            <a:srgbClr val="00863D"/>
          </a:solidFill>
        </p:spPr>
        <p:txBody>
          <a:bodyPr anchor="ctr"/>
          <a:lstStyle>
            <a:lvl1pPr marL="0" indent="0" algn="ctr">
              <a:buNone/>
              <a:defRPr sz="1200">
                <a:solidFill>
                  <a:schemeClr val="bg1"/>
                </a:solidFill>
              </a:defRPr>
            </a:lvl1pPr>
            <a:lvl2pPr>
              <a:defRPr sz="1200">
                <a:solidFill>
                  <a:schemeClr val="bg1"/>
                </a:solidFill>
              </a:defRPr>
            </a:lvl2pPr>
            <a:lvl3pPr>
              <a:defRPr sz="1200">
                <a:solidFill>
                  <a:schemeClr val="bg1"/>
                </a:solidFill>
              </a:defRPr>
            </a:lvl3pPr>
            <a:lvl4pPr>
              <a:defRPr sz="1200">
                <a:solidFill>
                  <a:schemeClr val="bg1"/>
                </a:solidFill>
              </a:defRPr>
            </a:lvl4pPr>
            <a:lvl5pPr>
              <a:defRPr sz="12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#</a:t>
            </a:r>
          </a:p>
        </p:txBody>
      </p:sp>
      <p:sp>
        <p:nvSpPr>
          <p:cNvPr id="40" name="Text Placeholder 4">
            <a:extLst>
              <a:ext uri="{FF2B5EF4-FFF2-40B4-BE49-F238E27FC236}">
                <a16:creationId xmlns:a16="http://schemas.microsoft.com/office/drawing/2014/main" id="{9AA3BAF2-100D-4808-8D61-D4A7F0BF9848}"/>
              </a:ext>
            </a:extLst>
          </p:cNvPr>
          <p:cNvSpPr>
            <a:spLocks noGrp="1"/>
          </p:cNvSpPr>
          <p:nvPr>
            <p:ph type="body" sz="quarter" idx="96" hasCustomPrompt="1"/>
          </p:nvPr>
        </p:nvSpPr>
        <p:spPr>
          <a:xfrm>
            <a:off x="6934200" y="3657600"/>
            <a:ext cx="228600" cy="228600"/>
          </a:xfrm>
          <a:prstGeom prst="ellipse">
            <a:avLst/>
          </a:prstGeom>
          <a:solidFill>
            <a:srgbClr val="FF0000"/>
          </a:solidFill>
        </p:spPr>
        <p:txBody>
          <a:bodyPr anchor="ctr"/>
          <a:lstStyle>
            <a:lvl1pPr marL="0" indent="0" algn="ctr">
              <a:buNone/>
              <a:defRPr sz="1200">
                <a:solidFill>
                  <a:schemeClr val="bg1"/>
                </a:solidFill>
              </a:defRPr>
            </a:lvl1pPr>
            <a:lvl2pPr>
              <a:defRPr sz="1200">
                <a:solidFill>
                  <a:schemeClr val="bg1"/>
                </a:solidFill>
              </a:defRPr>
            </a:lvl2pPr>
            <a:lvl3pPr>
              <a:defRPr sz="1200">
                <a:solidFill>
                  <a:schemeClr val="bg1"/>
                </a:solidFill>
              </a:defRPr>
            </a:lvl3pPr>
            <a:lvl4pPr>
              <a:defRPr sz="1200">
                <a:solidFill>
                  <a:schemeClr val="bg1"/>
                </a:solidFill>
              </a:defRPr>
            </a:lvl4pPr>
            <a:lvl5pPr>
              <a:defRPr sz="12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#</a:t>
            </a:r>
          </a:p>
        </p:txBody>
      </p:sp>
      <p:sp>
        <p:nvSpPr>
          <p:cNvPr id="41" name="Text Placeholder 4">
            <a:extLst>
              <a:ext uri="{FF2B5EF4-FFF2-40B4-BE49-F238E27FC236}">
                <a16:creationId xmlns:a16="http://schemas.microsoft.com/office/drawing/2014/main" id="{1AB740F4-3BE0-445C-980A-6A53AACDFC67}"/>
              </a:ext>
            </a:extLst>
          </p:cNvPr>
          <p:cNvSpPr>
            <a:spLocks noGrp="1"/>
          </p:cNvSpPr>
          <p:nvPr>
            <p:ph type="body" sz="quarter" idx="97" hasCustomPrompt="1"/>
          </p:nvPr>
        </p:nvSpPr>
        <p:spPr>
          <a:xfrm>
            <a:off x="7217908" y="3657600"/>
            <a:ext cx="228600" cy="228600"/>
          </a:xfrm>
          <a:prstGeom prst="ellipse">
            <a:avLst/>
          </a:prstGeom>
          <a:solidFill>
            <a:srgbClr val="AC9D82"/>
          </a:solidFill>
        </p:spPr>
        <p:txBody>
          <a:bodyPr anchor="ctr"/>
          <a:lstStyle>
            <a:lvl1pPr marL="0" indent="0" algn="ctr">
              <a:buNone/>
              <a:defRPr sz="1200">
                <a:solidFill>
                  <a:schemeClr val="bg1"/>
                </a:solidFill>
              </a:defRPr>
            </a:lvl1pPr>
            <a:lvl2pPr>
              <a:defRPr sz="1200">
                <a:solidFill>
                  <a:schemeClr val="bg1"/>
                </a:solidFill>
              </a:defRPr>
            </a:lvl2pPr>
            <a:lvl3pPr>
              <a:defRPr sz="1200">
                <a:solidFill>
                  <a:schemeClr val="bg1"/>
                </a:solidFill>
              </a:defRPr>
            </a:lvl3pPr>
            <a:lvl4pPr>
              <a:defRPr sz="1200">
                <a:solidFill>
                  <a:schemeClr val="bg1"/>
                </a:solidFill>
              </a:defRPr>
            </a:lvl4pPr>
            <a:lvl5pPr>
              <a:defRPr sz="12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#</a:t>
            </a:r>
          </a:p>
        </p:txBody>
      </p:sp>
      <p:sp>
        <p:nvSpPr>
          <p:cNvPr id="42" name="Text Placeholder 4">
            <a:extLst>
              <a:ext uri="{FF2B5EF4-FFF2-40B4-BE49-F238E27FC236}">
                <a16:creationId xmlns:a16="http://schemas.microsoft.com/office/drawing/2014/main" id="{3E1A7545-5D94-40E0-B3FC-AA32E0AACB4E}"/>
              </a:ext>
            </a:extLst>
          </p:cNvPr>
          <p:cNvSpPr>
            <a:spLocks noGrp="1"/>
          </p:cNvSpPr>
          <p:nvPr>
            <p:ph type="body" sz="quarter" idx="98" hasCustomPrompt="1"/>
          </p:nvPr>
        </p:nvSpPr>
        <p:spPr>
          <a:xfrm>
            <a:off x="6269636" y="4800600"/>
            <a:ext cx="228600" cy="228600"/>
          </a:xfrm>
          <a:prstGeom prst="ellipse">
            <a:avLst/>
          </a:prstGeom>
          <a:solidFill>
            <a:srgbClr val="DEA701"/>
          </a:solidFill>
        </p:spPr>
        <p:txBody>
          <a:bodyPr anchor="ctr"/>
          <a:lstStyle>
            <a:lvl1pPr marL="0" indent="0" algn="ctr">
              <a:buNone/>
              <a:defRPr sz="1200">
                <a:solidFill>
                  <a:schemeClr val="bg1"/>
                </a:solidFill>
              </a:defRPr>
            </a:lvl1pPr>
            <a:lvl2pPr>
              <a:defRPr sz="1200">
                <a:solidFill>
                  <a:schemeClr val="bg1"/>
                </a:solidFill>
              </a:defRPr>
            </a:lvl2pPr>
            <a:lvl3pPr>
              <a:defRPr sz="1200">
                <a:solidFill>
                  <a:schemeClr val="bg1"/>
                </a:solidFill>
              </a:defRPr>
            </a:lvl3pPr>
            <a:lvl4pPr>
              <a:defRPr sz="1200">
                <a:solidFill>
                  <a:schemeClr val="bg1"/>
                </a:solidFill>
              </a:defRPr>
            </a:lvl4pPr>
            <a:lvl5pPr>
              <a:defRPr sz="12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#</a:t>
            </a:r>
          </a:p>
        </p:txBody>
      </p:sp>
      <p:sp>
        <p:nvSpPr>
          <p:cNvPr id="43" name="Text Placeholder 4">
            <a:extLst>
              <a:ext uri="{FF2B5EF4-FFF2-40B4-BE49-F238E27FC236}">
                <a16:creationId xmlns:a16="http://schemas.microsoft.com/office/drawing/2014/main" id="{BB46DC13-AE3F-403E-8AC9-9396A31A61E3}"/>
              </a:ext>
            </a:extLst>
          </p:cNvPr>
          <p:cNvSpPr>
            <a:spLocks noGrp="1"/>
          </p:cNvSpPr>
          <p:nvPr>
            <p:ph type="body" sz="quarter" idx="99" hasCustomPrompt="1"/>
          </p:nvPr>
        </p:nvSpPr>
        <p:spPr>
          <a:xfrm>
            <a:off x="6597344" y="4800600"/>
            <a:ext cx="228600" cy="228600"/>
          </a:xfrm>
          <a:prstGeom prst="ellipse">
            <a:avLst/>
          </a:prstGeom>
          <a:solidFill>
            <a:srgbClr val="00863D"/>
          </a:solidFill>
        </p:spPr>
        <p:txBody>
          <a:bodyPr anchor="ctr"/>
          <a:lstStyle>
            <a:lvl1pPr marL="0" indent="0" algn="ctr">
              <a:buNone/>
              <a:defRPr sz="1200">
                <a:solidFill>
                  <a:schemeClr val="bg1"/>
                </a:solidFill>
              </a:defRPr>
            </a:lvl1pPr>
            <a:lvl2pPr>
              <a:defRPr sz="1200">
                <a:solidFill>
                  <a:schemeClr val="bg1"/>
                </a:solidFill>
              </a:defRPr>
            </a:lvl2pPr>
            <a:lvl3pPr>
              <a:defRPr sz="1200">
                <a:solidFill>
                  <a:schemeClr val="bg1"/>
                </a:solidFill>
              </a:defRPr>
            </a:lvl3pPr>
            <a:lvl4pPr>
              <a:defRPr sz="1200">
                <a:solidFill>
                  <a:schemeClr val="bg1"/>
                </a:solidFill>
              </a:defRPr>
            </a:lvl4pPr>
            <a:lvl5pPr>
              <a:defRPr sz="12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#</a:t>
            </a:r>
          </a:p>
        </p:txBody>
      </p:sp>
      <p:sp>
        <p:nvSpPr>
          <p:cNvPr id="44" name="Text Placeholder 4">
            <a:extLst>
              <a:ext uri="{FF2B5EF4-FFF2-40B4-BE49-F238E27FC236}">
                <a16:creationId xmlns:a16="http://schemas.microsoft.com/office/drawing/2014/main" id="{E6EB2AC8-F352-43B0-87B0-AE078C6D83D0}"/>
              </a:ext>
            </a:extLst>
          </p:cNvPr>
          <p:cNvSpPr>
            <a:spLocks noGrp="1"/>
          </p:cNvSpPr>
          <p:nvPr>
            <p:ph type="body" sz="quarter" idx="100" hasCustomPrompt="1"/>
          </p:nvPr>
        </p:nvSpPr>
        <p:spPr>
          <a:xfrm>
            <a:off x="6934200" y="4800600"/>
            <a:ext cx="228600" cy="228600"/>
          </a:xfrm>
          <a:prstGeom prst="ellipse">
            <a:avLst/>
          </a:prstGeom>
          <a:solidFill>
            <a:srgbClr val="FF0000"/>
          </a:solidFill>
        </p:spPr>
        <p:txBody>
          <a:bodyPr anchor="ctr"/>
          <a:lstStyle>
            <a:lvl1pPr marL="0" indent="0" algn="ctr">
              <a:buNone/>
              <a:defRPr sz="1200">
                <a:solidFill>
                  <a:schemeClr val="bg1"/>
                </a:solidFill>
              </a:defRPr>
            </a:lvl1pPr>
            <a:lvl2pPr>
              <a:defRPr sz="1200">
                <a:solidFill>
                  <a:schemeClr val="bg1"/>
                </a:solidFill>
              </a:defRPr>
            </a:lvl2pPr>
            <a:lvl3pPr>
              <a:defRPr sz="1200">
                <a:solidFill>
                  <a:schemeClr val="bg1"/>
                </a:solidFill>
              </a:defRPr>
            </a:lvl3pPr>
            <a:lvl4pPr>
              <a:defRPr sz="1200">
                <a:solidFill>
                  <a:schemeClr val="bg1"/>
                </a:solidFill>
              </a:defRPr>
            </a:lvl4pPr>
            <a:lvl5pPr>
              <a:defRPr sz="12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#</a:t>
            </a:r>
          </a:p>
        </p:txBody>
      </p:sp>
      <p:sp>
        <p:nvSpPr>
          <p:cNvPr id="45" name="Text Placeholder 4">
            <a:extLst>
              <a:ext uri="{FF2B5EF4-FFF2-40B4-BE49-F238E27FC236}">
                <a16:creationId xmlns:a16="http://schemas.microsoft.com/office/drawing/2014/main" id="{A34EF625-5802-441A-92FE-681E2E4DA1D0}"/>
              </a:ext>
            </a:extLst>
          </p:cNvPr>
          <p:cNvSpPr>
            <a:spLocks noGrp="1"/>
          </p:cNvSpPr>
          <p:nvPr>
            <p:ph type="body" sz="quarter" idx="101" hasCustomPrompt="1"/>
          </p:nvPr>
        </p:nvSpPr>
        <p:spPr>
          <a:xfrm>
            <a:off x="7217908" y="4800600"/>
            <a:ext cx="228600" cy="228600"/>
          </a:xfrm>
          <a:prstGeom prst="ellipse">
            <a:avLst/>
          </a:prstGeom>
          <a:solidFill>
            <a:srgbClr val="AC9D82"/>
          </a:solidFill>
        </p:spPr>
        <p:txBody>
          <a:bodyPr anchor="ctr"/>
          <a:lstStyle>
            <a:lvl1pPr marL="0" indent="0" algn="ctr">
              <a:buNone/>
              <a:defRPr sz="1200">
                <a:solidFill>
                  <a:schemeClr val="bg1"/>
                </a:solidFill>
              </a:defRPr>
            </a:lvl1pPr>
            <a:lvl2pPr>
              <a:defRPr sz="1200">
                <a:solidFill>
                  <a:schemeClr val="bg1"/>
                </a:solidFill>
              </a:defRPr>
            </a:lvl2pPr>
            <a:lvl3pPr>
              <a:defRPr sz="1200">
                <a:solidFill>
                  <a:schemeClr val="bg1"/>
                </a:solidFill>
              </a:defRPr>
            </a:lvl3pPr>
            <a:lvl4pPr>
              <a:defRPr sz="1200">
                <a:solidFill>
                  <a:schemeClr val="bg1"/>
                </a:solidFill>
              </a:defRPr>
            </a:lvl4pPr>
            <a:lvl5pPr>
              <a:defRPr sz="12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#</a:t>
            </a:r>
          </a:p>
        </p:txBody>
      </p:sp>
      <p:sp>
        <p:nvSpPr>
          <p:cNvPr id="46" name="Text Placeholder 4">
            <a:extLst>
              <a:ext uri="{FF2B5EF4-FFF2-40B4-BE49-F238E27FC236}">
                <a16:creationId xmlns:a16="http://schemas.microsoft.com/office/drawing/2014/main" id="{52013AAD-C26C-48FF-80F0-CA3EA27882DA}"/>
              </a:ext>
            </a:extLst>
          </p:cNvPr>
          <p:cNvSpPr>
            <a:spLocks noGrp="1"/>
          </p:cNvSpPr>
          <p:nvPr>
            <p:ph type="body" sz="quarter" idx="102" hasCustomPrompt="1"/>
          </p:nvPr>
        </p:nvSpPr>
        <p:spPr>
          <a:xfrm>
            <a:off x="6269636" y="2590800"/>
            <a:ext cx="228600" cy="228600"/>
          </a:xfrm>
          <a:prstGeom prst="ellipse">
            <a:avLst/>
          </a:prstGeom>
          <a:solidFill>
            <a:srgbClr val="DEA701"/>
          </a:solidFill>
        </p:spPr>
        <p:txBody>
          <a:bodyPr anchor="ctr"/>
          <a:lstStyle>
            <a:lvl1pPr marL="0" indent="0" algn="ctr">
              <a:buNone/>
              <a:defRPr sz="1200">
                <a:solidFill>
                  <a:schemeClr val="bg1"/>
                </a:solidFill>
              </a:defRPr>
            </a:lvl1pPr>
            <a:lvl2pPr>
              <a:defRPr sz="1200">
                <a:solidFill>
                  <a:schemeClr val="bg1"/>
                </a:solidFill>
              </a:defRPr>
            </a:lvl2pPr>
            <a:lvl3pPr>
              <a:defRPr sz="1200">
                <a:solidFill>
                  <a:schemeClr val="bg1"/>
                </a:solidFill>
              </a:defRPr>
            </a:lvl3pPr>
            <a:lvl4pPr>
              <a:defRPr sz="1200">
                <a:solidFill>
                  <a:schemeClr val="bg1"/>
                </a:solidFill>
              </a:defRPr>
            </a:lvl4pPr>
            <a:lvl5pPr>
              <a:defRPr sz="12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#</a:t>
            </a:r>
          </a:p>
        </p:txBody>
      </p:sp>
      <p:sp>
        <p:nvSpPr>
          <p:cNvPr id="47" name="Text Placeholder 4">
            <a:extLst>
              <a:ext uri="{FF2B5EF4-FFF2-40B4-BE49-F238E27FC236}">
                <a16:creationId xmlns:a16="http://schemas.microsoft.com/office/drawing/2014/main" id="{1C78F850-C03D-4F2A-A58E-F69C357EFDCE}"/>
              </a:ext>
            </a:extLst>
          </p:cNvPr>
          <p:cNvSpPr>
            <a:spLocks noGrp="1"/>
          </p:cNvSpPr>
          <p:nvPr>
            <p:ph type="body" sz="quarter" idx="103" hasCustomPrompt="1"/>
          </p:nvPr>
        </p:nvSpPr>
        <p:spPr>
          <a:xfrm>
            <a:off x="6597344" y="2590800"/>
            <a:ext cx="228600" cy="228600"/>
          </a:xfrm>
          <a:prstGeom prst="ellipse">
            <a:avLst/>
          </a:prstGeom>
          <a:solidFill>
            <a:srgbClr val="00863D"/>
          </a:solidFill>
        </p:spPr>
        <p:txBody>
          <a:bodyPr anchor="ctr"/>
          <a:lstStyle>
            <a:lvl1pPr marL="0" indent="0" algn="ctr">
              <a:buNone/>
              <a:defRPr sz="1200">
                <a:solidFill>
                  <a:schemeClr val="bg1"/>
                </a:solidFill>
              </a:defRPr>
            </a:lvl1pPr>
            <a:lvl2pPr>
              <a:defRPr sz="1200">
                <a:solidFill>
                  <a:schemeClr val="bg1"/>
                </a:solidFill>
              </a:defRPr>
            </a:lvl2pPr>
            <a:lvl3pPr>
              <a:defRPr sz="1200">
                <a:solidFill>
                  <a:schemeClr val="bg1"/>
                </a:solidFill>
              </a:defRPr>
            </a:lvl3pPr>
            <a:lvl4pPr>
              <a:defRPr sz="1200">
                <a:solidFill>
                  <a:schemeClr val="bg1"/>
                </a:solidFill>
              </a:defRPr>
            </a:lvl4pPr>
            <a:lvl5pPr>
              <a:defRPr sz="12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#</a:t>
            </a:r>
          </a:p>
        </p:txBody>
      </p:sp>
      <p:sp>
        <p:nvSpPr>
          <p:cNvPr id="48" name="Text Placeholder 4">
            <a:extLst>
              <a:ext uri="{FF2B5EF4-FFF2-40B4-BE49-F238E27FC236}">
                <a16:creationId xmlns:a16="http://schemas.microsoft.com/office/drawing/2014/main" id="{2F24579A-D388-4DB8-A6CC-1B336B8D1A68}"/>
              </a:ext>
            </a:extLst>
          </p:cNvPr>
          <p:cNvSpPr>
            <a:spLocks noGrp="1"/>
          </p:cNvSpPr>
          <p:nvPr>
            <p:ph type="body" sz="quarter" idx="104" hasCustomPrompt="1"/>
          </p:nvPr>
        </p:nvSpPr>
        <p:spPr>
          <a:xfrm>
            <a:off x="6934200" y="2590800"/>
            <a:ext cx="228600" cy="228600"/>
          </a:xfrm>
          <a:prstGeom prst="ellipse">
            <a:avLst/>
          </a:prstGeom>
          <a:solidFill>
            <a:srgbClr val="FF0000"/>
          </a:solidFill>
        </p:spPr>
        <p:txBody>
          <a:bodyPr anchor="ctr"/>
          <a:lstStyle>
            <a:lvl1pPr marL="0" indent="0" algn="ctr">
              <a:buNone/>
              <a:defRPr sz="1200">
                <a:solidFill>
                  <a:schemeClr val="bg1"/>
                </a:solidFill>
              </a:defRPr>
            </a:lvl1pPr>
            <a:lvl2pPr>
              <a:defRPr sz="1200">
                <a:solidFill>
                  <a:schemeClr val="bg1"/>
                </a:solidFill>
              </a:defRPr>
            </a:lvl2pPr>
            <a:lvl3pPr>
              <a:defRPr sz="1200">
                <a:solidFill>
                  <a:schemeClr val="bg1"/>
                </a:solidFill>
              </a:defRPr>
            </a:lvl3pPr>
            <a:lvl4pPr>
              <a:defRPr sz="1200">
                <a:solidFill>
                  <a:schemeClr val="bg1"/>
                </a:solidFill>
              </a:defRPr>
            </a:lvl4pPr>
            <a:lvl5pPr>
              <a:defRPr sz="12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#</a:t>
            </a:r>
          </a:p>
        </p:txBody>
      </p:sp>
      <p:sp>
        <p:nvSpPr>
          <p:cNvPr id="49" name="Text Placeholder 4">
            <a:extLst>
              <a:ext uri="{FF2B5EF4-FFF2-40B4-BE49-F238E27FC236}">
                <a16:creationId xmlns:a16="http://schemas.microsoft.com/office/drawing/2014/main" id="{7C87188E-CA8D-4A20-99CC-DB7DC8565BA1}"/>
              </a:ext>
            </a:extLst>
          </p:cNvPr>
          <p:cNvSpPr>
            <a:spLocks noGrp="1"/>
          </p:cNvSpPr>
          <p:nvPr>
            <p:ph type="body" sz="quarter" idx="105" hasCustomPrompt="1"/>
          </p:nvPr>
        </p:nvSpPr>
        <p:spPr>
          <a:xfrm>
            <a:off x="7217908" y="2590800"/>
            <a:ext cx="228600" cy="228600"/>
          </a:xfrm>
          <a:prstGeom prst="ellipse">
            <a:avLst/>
          </a:prstGeom>
          <a:solidFill>
            <a:srgbClr val="AC9D82"/>
          </a:solidFill>
        </p:spPr>
        <p:txBody>
          <a:bodyPr anchor="ctr"/>
          <a:lstStyle>
            <a:lvl1pPr marL="0" indent="0" algn="ctr">
              <a:buNone/>
              <a:defRPr sz="1200">
                <a:solidFill>
                  <a:schemeClr val="bg1"/>
                </a:solidFill>
              </a:defRPr>
            </a:lvl1pPr>
            <a:lvl2pPr>
              <a:defRPr sz="1200">
                <a:solidFill>
                  <a:schemeClr val="bg1"/>
                </a:solidFill>
              </a:defRPr>
            </a:lvl2pPr>
            <a:lvl3pPr>
              <a:defRPr sz="1200">
                <a:solidFill>
                  <a:schemeClr val="bg1"/>
                </a:solidFill>
              </a:defRPr>
            </a:lvl3pPr>
            <a:lvl4pPr>
              <a:defRPr sz="1200">
                <a:solidFill>
                  <a:schemeClr val="bg1"/>
                </a:solidFill>
              </a:defRPr>
            </a:lvl4pPr>
            <a:lvl5pPr>
              <a:defRPr sz="12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#</a:t>
            </a:r>
          </a:p>
        </p:txBody>
      </p:sp>
      <p:sp>
        <p:nvSpPr>
          <p:cNvPr id="50" name="Text Placeholder 4">
            <a:extLst>
              <a:ext uri="{FF2B5EF4-FFF2-40B4-BE49-F238E27FC236}">
                <a16:creationId xmlns:a16="http://schemas.microsoft.com/office/drawing/2014/main" id="{A4793007-D620-472C-BA7D-8E3CAF2E3363}"/>
              </a:ext>
            </a:extLst>
          </p:cNvPr>
          <p:cNvSpPr>
            <a:spLocks noGrp="1"/>
          </p:cNvSpPr>
          <p:nvPr>
            <p:ph type="body" sz="quarter" idx="106" hasCustomPrompt="1"/>
          </p:nvPr>
        </p:nvSpPr>
        <p:spPr>
          <a:xfrm>
            <a:off x="4213439" y="2590800"/>
            <a:ext cx="228600" cy="228600"/>
          </a:xfrm>
          <a:prstGeom prst="ellipse">
            <a:avLst/>
          </a:prstGeom>
          <a:solidFill>
            <a:srgbClr val="DEA701"/>
          </a:solidFill>
        </p:spPr>
        <p:txBody>
          <a:bodyPr anchor="ctr"/>
          <a:lstStyle>
            <a:lvl1pPr marL="0" indent="0" algn="ctr">
              <a:buNone/>
              <a:defRPr sz="1200">
                <a:solidFill>
                  <a:schemeClr val="bg1"/>
                </a:solidFill>
              </a:defRPr>
            </a:lvl1pPr>
            <a:lvl2pPr>
              <a:defRPr sz="1200">
                <a:solidFill>
                  <a:schemeClr val="bg1"/>
                </a:solidFill>
              </a:defRPr>
            </a:lvl2pPr>
            <a:lvl3pPr>
              <a:defRPr sz="1200">
                <a:solidFill>
                  <a:schemeClr val="bg1"/>
                </a:solidFill>
              </a:defRPr>
            </a:lvl3pPr>
            <a:lvl4pPr>
              <a:defRPr sz="1200">
                <a:solidFill>
                  <a:schemeClr val="bg1"/>
                </a:solidFill>
              </a:defRPr>
            </a:lvl4pPr>
            <a:lvl5pPr>
              <a:defRPr sz="12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#</a:t>
            </a:r>
          </a:p>
        </p:txBody>
      </p:sp>
      <p:sp>
        <p:nvSpPr>
          <p:cNvPr id="51" name="Text Placeholder 4">
            <a:extLst>
              <a:ext uri="{FF2B5EF4-FFF2-40B4-BE49-F238E27FC236}">
                <a16:creationId xmlns:a16="http://schemas.microsoft.com/office/drawing/2014/main" id="{C5342548-661F-4E9E-8DDA-04F14D0CE974}"/>
              </a:ext>
            </a:extLst>
          </p:cNvPr>
          <p:cNvSpPr>
            <a:spLocks noGrp="1"/>
          </p:cNvSpPr>
          <p:nvPr>
            <p:ph type="body" sz="quarter" idx="107" hasCustomPrompt="1"/>
          </p:nvPr>
        </p:nvSpPr>
        <p:spPr>
          <a:xfrm>
            <a:off x="4541147" y="2590800"/>
            <a:ext cx="228600" cy="228600"/>
          </a:xfrm>
          <a:prstGeom prst="ellipse">
            <a:avLst/>
          </a:prstGeom>
          <a:solidFill>
            <a:srgbClr val="00863D"/>
          </a:solidFill>
        </p:spPr>
        <p:txBody>
          <a:bodyPr anchor="ctr"/>
          <a:lstStyle>
            <a:lvl1pPr marL="0" indent="0" algn="ctr">
              <a:buNone/>
              <a:defRPr sz="1200">
                <a:solidFill>
                  <a:schemeClr val="bg1"/>
                </a:solidFill>
              </a:defRPr>
            </a:lvl1pPr>
            <a:lvl2pPr>
              <a:defRPr sz="1200">
                <a:solidFill>
                  <a:schemeClr val="bg1"/>
                </a:solidFill>
              </a:defRPr>
            </a:lvl2pPr>
            <a:lvl3pPr>
              <a:defRPr sz="1200">
                <a:solidFill>
                  <a:schemeClr val="bg1"/>
                </a:solidFill>
              </a:defRPr>
            </a:lvl3pPr>
            <a:lvl4pPr>
              <a:defRPr sz="1200">
                <a:solidFill>
                  <a:schemeClr val="bg1"/>
                </a:solidFill>
              </a:defRPr>
            </a:lvl4pPr>
            <a:lvl5pPr>
              <a:defRPr sz="12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#</a:t>
            </a:r>
          </a:p>
        </p:txBody>
      </p:sp>
      <p:sp>
        <p:nvSpPr>
          <p:cNvPr id="52" name="Text Placeholder 4">
            <a:extLst>
              <a:ext uri="{FF2B5EF4-FFF2-40B4-BE49-F238E27FC236}">
                <a16:creationId xmlns:a16="http://schemas.microsoft.com/office/drawing/2014/main" id="{2A2AC558-022A-435F-9829-7B359BE5B082}"/>
              </a:ext>
            </a:extLst>
          </p:cNvPr>
          <p:cNvSpPr>
            <a:spLocks noGrp="1"/>
          </p:cNvSpPr>
          <p:nvPr>
            <p:ph type="body" sz="quarter" idx="108" hasCustomPrompt="1"/>
          </p:nvPr>
        </p:nvSpPr>
        <p:spPr>
          <a:xfrm>
            <a:off x="4878003" y="2590800"/>
            <a:ext cx="228600" cy="228600"/>
          </a:xfrm>
          <a:prstGeom prst="ellipse">
            <a:avLst/>
          </a:prstGeom>
          <a:solidFill>
            <a:srgbClr val="FF0000"/>
          </a:solidFill>
        </p:spPr>
        <p:txBody>
          <a:bodyPr anchor="ctr"/>
          <a:lstStyle>
            <a:lvl1pPr marL="0" indent="0" algn="ctr">
              <a:buNone/>
              <a:defRPr sz="1200">
                <a:solidFill>
                  <a:schemeClr val="bg1"/>
                </a:solidFill>
              </a:defRPr>
            </a:lvl1pPr>
            <a:lvl2pPr>
              <a:defRPr sz="1200">
                <a:solidFill>
                  <a:schemeClr val="bg1"/>
                </a:solidFill>
              </a:defRPr>
            </a:lvl2pPr>
            <a:lvl3pPr>
              <a:defRPr sz="1200">
                <a:solidFill>
                  <a:schemeClr val="bg1"/>
                </a:solidFill>
              </a:defRPr>
            </a:lvl3pPr>
            <a:lvl4pPr>
              <a:defRPr sz="1200">
                <a:solidFill>
                  <a:schemeClr val="bg1"/>
                </a:solidFill>
              </a:defRPr>
            </a:lvl4pPr>
            <a:lvl5pPr>
              <a:defRPr sz="12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#</a:t>
            </a:r>
          </a:p>
        </p:txBody>
      </p:sp>
      <p:sp>
        <p:nvSpPr>
          <p:cNvPr id="53" name="Text Placeholder 4">
            <a:extLst>
              <a:ext uri="{FF2B5EF4-FFF2-40B4-BE49-F238E27FC236}">
                <a16:creationId xmlns:a16="http://schemas.microsoft.com/office/drawing/2014/main" id="{74848388-6571-4EA6-A484-010A5465605E}"/>
              </a:ext>
            </a:extLst>
          </p:cNvPr>
          <p:cNvSpPr>
            <a:spLocks noGrp="1"/>
          </p:cNvSpPr>
          <p:nvPr>
            <p:ph type="body" sz="quarter" idx="109" hasCustomPrompt="1"/>
          </p:nvPr>
        </p:nvSpPr>
        <p:spPr>
          <a:xfrm>
            <a:off x="5161711" y="2590800"/>
            <a:ext cx="228600" cy="228600"/>
          </a:xfrm>
          <a:prstGeom prst="ellipse">
            <a:avLst/>
          </a:prstGeom>
          <a:solidFill>
            <a:srgbClr val="AC9D82"/>
          </a:solidFill>
        </p:spPr>
        <p:txBody>
          <a:bodyPr anchor="ctr"/>
          <a:lstStyle>
            <a:lvl1pPr marL="0" indent="0" algn="ctr">
              <a:buNone/>
              <a:defRPr sz="1200">
                <a:solidFill>
                  <a:schemeClr val="bg1"/>
                </a:solidFill>
              </a:defRPr>
            </a:lvl1pPr>
            <a:lvl2pPr>
              <a:defRPr sz="1200">
                <a:solidFill>
                  <a:schemeClr val="bg1"/>
                </a:solidFill>
              </a:defRPr>
            </a:lvl2pPr>
            <a:lvl3pPr>
              <a:defRPr sz="1200">
                <a:solidFill>
                  <a:schemeClr val="bg1"/>
                </a:solidFill>
              </a:defRPr>
            </a:lvl3pPr>
            <a:lvl4pPr>
              <a:defRPr sz="1200">
                <a:solidFill>
                  <a:schemeClr val="bg1"/>
                </a:solidFill>
              </a:defRPr>
            </a:lvl4pPr>
            <a:lvl5pPr>
              <a:defRPr sz="12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#</a:t>
            </a:r>
          </a:p>
        </p:txBody>
      </p:sp>
      <p:sp>
        <p:nvSpPr>
          <p:cNvPr id="54" name="Text Placeholder 4">
            <a:extLst>
              <a:ext uri="{FF2B5EF4-FFF2-40B4-BE49-F238E27FC236}">
                <a16:creationId xmlns:a16="http://schemas.microsoft.com/office/drawing/2014/main" id="{6AF422AE-3216-4CB8-BA1D-34200809BDC3}"/>
              </a:ext>
            </a:extLst>
          </p:cNvPr>
          <p:cNvSpPr>
            <a:spLocks noGrp="1"/>
          </p:cNvSpPr>
          <p:nvPr>
            <p:ph type="body" sz="quarter" idx="110" hasCustomPrompt="1"/>
          </p:nvPr>
        </p:nvSpPr>
        <p:spPr>
          <a:xfrm>
            <a:off x="2209800" y="3657600"/>
            <a:ext cx="228600" cy="228600"/>
          </a:xfrm>
          <a:prstGeom prst="ellipse">
            <a:avLst/>
          </a:prstGeom>
          <a:solidFill>
            <a:srgbClr val="DEA701"/>
          </a:solidFill>
        </p:spPr>
        <p:txBody>
          <a:bodyPr anchor="ctr"/>
          <a:lstStyle>
            <a:lvl1pPr marL="0" indent="0" algn="ctr">
              <a:buNone/>
              <a:defRPr sz="1200">
                <a:solidFill>
                  <a:schemeClr val="bg1"/>
                </a:solidFill>
              </a:defRPr>
            </a:lvl1pPr>
            <a:lvl2pPr>
              <a:defRPr sz="1200">
                <a:solidFill>
                  <a:schemeClr val="bg1"/>
                </a:solidFill>
              </a:defRPr>
            </a:lvl2pPr>
            <a:lvl3pPr>
              <a:defRPr sz="1200">
                <a:solidFill>
                  <a:schemeClr val="bg1"/>
                </a:solidFill>
              </a:defRPr>
            </a:lvl3pPr>
            <a:lvl4pPr>
              <a:defRPr sz="1200">
                <a:solidFill>
                  <a:schemeClr val="bg1"/>
                </a:solidFill>
              </a:defRPr>
            </a:lvl4pPr>
            <a:lvl5pPr>
              <a:defRPr sz="12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#</a:t>
            </a:r>
          </a:p>
        </p:txBody>
      </p:sp>
      <p:sp>
        <p:nvSpPr>
          <p:cNvPr id="55" name="Text Placeholder 4">
            <a:extLst>
              <a:ext uri="{FF2B5EF4-FFF2-40B4-BE49-F238E27FC236}">
                <a16:creationId xmlns:a16="http://schemas.microsoft.com/office/drawing/2014/main" id="{65ED0472-32B8-4A26-AB72-C7BF5BEC185E}"/>
              </a:ext>
            </a:extLst>
          </p:cNvPr>
          <p:cNvSpPr>
            <a:spLocks noGrp="1"/>
          </p:cNvSpPr>
          <p:nvPr>
            <p:ph type="body" sz="quarter" idx="111" hasCustomPrompt="1"/>
          </p:nvPr>
        </p:nvSpPr>
        <p:spPr>
          <a:xfrm>
            <a:off x="2537508" y="3657600"/>
            <a:ext cx="228600" cy="228600"/>
          </a:xfrm>
          <a:prstGeom prst="ellipse">
            <a:avLst/>
          </a:prstGeom>
          <a:solidFill>
            <a:srgbClr val="00863D"/>
          </a:solidFill>
        </p:spPr>
        <p:txBody>
          <a:bodyPr anchor="ctr"/>
          <a:lstStyle>
            <a:lvl1pPr marL="0" indent="0" algn="ctr">
              <a:buNone/>
              <a:defRPr sz="1200">
                <a:solidFill>
                  <a:schemeClr val="bg1"/>
                </a:solidFill>
              </a:defRPr>
            </a:lvl1pPr>
            <a:lvl2pPr>
              <a:defRPr sz="1200">
                <a:solidFill>
                  <a:schemeClr val="bg1"/>
                </a:solidFill>
              </a:defRPr>
            </a:lvl2pPr>
            <a:lvl3pPr>
              <a:defRPr sz="1200">
                <a:solidFill>
                  <a:schemeClr val="bg1"/>
                </a:solidFill>
              </a:defRPr>
            </a:lvl3pPr>
            <a:lvl4pPr>
              <a:defRPr sz="1200">
                <a:solidFill>
                  <a:schemeClr val="bg1"/>
                </a:solidFill>
              </a:defRPr>
            </a:lvl4pPr>
            <a:lvl5pPr>
              <a:defRPr sz="12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#</a:t>
            </a:r>
          </a:p>
        </p:txBody>
      </p:sp>
      <p:sp>
        <p:nvSpPr>
          <p:cNvPr id="56" name="Text Placeholder 4">
            <a:extLst>
              <a:ext uri="{FF2B5EF4-FFF2-40B4-BE49-F238E27FC236}">
                <a16:creationId xmlns:a16="http://schemas.microsoft.com/office/drawing/2014/main" id="{411C6F06-5169-4872-8D95-C94C9C8A2879}"/>
              </a:ext>
            </a:extLst>
          </p:cNvPr>
          <p:cNvSpPr>
            <a:spLocks noGrp="1"/>
          </p:cNvSpPr>
          <p:nvPr>
            <p:ph type="body" sz="quarter" idx="112" hasCustomPrompt="1"/>
          </p:nvPr>
        </p:nvSpPr>
        <p:spPr>
          <a:xfrm>
            <a:off x="2874364" y="3657600"/>
            <a:ext cx="228600" cy="228600"/>
          </a:xfrm>
          <a:prstGeom prst="ellipse">
            <a:avLst/>
          </a:prstGeom>
          <a:solidFill>
            <a:srgbClr val="FF0000"/>
          </a:solidFill>
        </p:spPr>
        <p:txBody>
          <a:bodyPr anchor="ctr"/>
          <a:lstStyle>
            <a:lvl1pPr marL="0" indent="0" algn="ctr">
              <a:buNone/>
              <a:defRPr sz="1200">
                <a:solidFill>
                  <a:schemeClr val="bg1"/>
                </a:solidFill>
              </a:defRPr>
            </a:lvl1pPr>
            <a:lvl2pPr>
              <a:defRPr sz="1200">
                <a:solidFill>
                  <a:schemeClr val="bg1"/>
                </a:solidFill>
              </a:defRPr>
            </a:lvl2pPr>
            <a:lvl3pPr>
              <a:defRPr sz="1200">
                <a:solidFill>
                  <a:schemeClr val="bg1"/>
                </a:solidFill>
              </a:defRPr>
            </a:lvl3pPr>
            <a:lvl4pPr>
              <a:defRPr sz="1200">
                <a:solidFill>
                  <a:schemeClr val="bg1"/>
                </a:solidFill>
              </a:defRPr>
            </a:lvl4pPr>
            <a:lvl5pPr>
              <a:defRPr sz="12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#</a:t>
            </a:r>
          </a:p>
        </p:txBody>
      </p:sp>
      <p:sp>
        <p:nvSpPr>
          <p:cNvPr id="57" name="Text Placeholder 4">
            <a:extLst>
              <a:ext uri="{FF2B5EF4-FFF2-40B4-BE49-F238E27FC236}">
                <a16:creationId xmlns:a16="http://schemas.microsoft.com/office/drawing/2014/main" id="{944B7635-8CD2-4606-A509-0D4DADAFABC7}"/>
              </a:ext>
            </a:extLst>
          </p:cNvPr>
          <p:cNvSpPr>
            <a:spLocks noGrp="1"/>
          </p:cNvSpPr>
          <p:nvPr>
            <p:ph type="body" sz="quarter" idx="113" hasCustomPrompt="1"/>
          </p:nvPr>
        </p:nvSpPr>
        <p:spPr>
          <a:xfrm>
            <a:off x="3158072" y="3657600"/>
            <a:ext cx="228600" cy="228600"/>
          </a:xfrm>
          <a:prstGeom prst="ellipse">
            <a:avLst/>
          </a:prstGeom>
          <a:solidFill>
            <a:srgbClr val="AC9D82"/>
          </a:solidFill>
        </p:spPr>
        <p:txBody>
          <a:bodyPr anchor="ctr"/>
          <a:lstStyle>
            <a:lvl1pPr marL="0" indent="0" algn="ctr">
              <a:buNone/>
              <a:defRPr sz="1200">
                <a:solidFill>
                  <a:schemeClr val="bg1"/>
                </a:solidFill>
              </a:defRPr>
            </a:lvl1pPr>
            <a:lvl2pPr>
              <a:defRPr sz="1200">
                <a:solidFill>
                  <a:schemeClr val="bg1"/>
                </a:solidFill>
              </a:defRPr>
            </a:lvl2pPr>
            <a:lvl3pPr>
              <a:defRPr sz="1200">
                <a:solidFill>
                  <a:schemeClr val="bg1"/>
                </a:solidFill>
              </a:defRPr>
            </a:lvl3pPr>
            <a:lvl4pPr>
              <a:defRPr sz="1200">
                <a:solidFill>
                  <a:schemeClr val="bg1"/>
                </a:solidFill>
              </a:defRPr>
            </a:lvl4pPr>
            <a:lvl5pPr>
              <a:defRPr sz="12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#</a:t>
            </a:r>
          </a:p>
        </p:txBody>
      </p:sp>
      <p:sp>
        <p:nvSpPr>
          <p:cNvPr id="58" name="Text Placeholder 4">
            <a:extLst>
              <a:ext uri="{FF2B5EF4-FFF2-40B4-BE49-F238E27FC236}">
                <a16:creationId xmlns:a16="http://schemas.microsoft.com/office/drawing/2014/main" id="{9FD3F3C3-2152-45D6-A734-239BC15CD30E}"/>
              </a:ext>
            </a:extLst>
          </p:cNvPr>
          <p:cNvSpPr>
            <a:spLocks noGrp="1"/>
          </p:cNvSpPr>
          <p:nvPr>
            <p:ph type="body" sz="quarter" idx="114" hasCustomPrompt="1"/>
          </p:nvPr>
        </p:nvSpPr>
        <p:spPr>
          <a:xfrm>
            <a:off x="2209800" y="2590800"/>
            <a:ext cx="228600" cy="228600"/>
          </a:xfrm>
          <a:prstGeom prst="ellipse">
            <a:avLst/>
          </a:prstGeom>
          <a:solidFill>
            <a:srgbClr val="DEA701"/>
          </a:solidFill>
        </p:spPr>
        <p:txBody>
          <a:bodyPr anchor="ctr"/>
          <a:lstStyle>
            <a:lvl1pPr marL="0" indent="0" algn="ctr">
              <a:buNone/>
              <a:defRPr sz="1200">
                <a:solidFill>
                  <a:schemeClr val="bg1"/>
                </a:solidFill>
              </a:defRPr>
            </a:lvl1pPr>
            <a:lvl2pPr>
              <a:defRPr sz="1200">
                <a:solidFill>
                  <a:schemeClr val="bg1"/>
                </a:solidFill>
              </a:defRPr>
            </a:lvl2pPr>
            <a:lvl3pPr>
              <a:defRPr sz="1200">
                <a:solidFill>
                  <a:schemeClr val="bg1"/>
                </a:solidFill>
              </a:defRPr>
            </a:lvl3pPr>
            <a:lvl4pPr>
              <a:defRPr sz="1200">
                <a:solidFill>
                  <a:schemeClr val="bg1"/>
                </a:solidFill>
              </a:defRPr>
            </a:lvl4pPr>
            <a:lvl5pPr>
              <a:defRPr sz="12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#</a:t>
            </a:r>
          </a:p>
        </p:txBody>
      </p:sp>
      <p:sp>
        <p:nvSpPr>
          <p:cNvPr id="59" name="Text Placeholder 4">
            <a:extLst>
              <a:ext uri="{FF2B5EF4-FFF2-40B4-BE49-F238E27FC236}">
                <a16:creationId xmlns:a16="http://schemas.microsoft.com/office/drawing/2014/main" id="{0FC18FDF-E8CE-4EF7-856D-04A5C657D0DD}"/>
              </a:ext>
            </a:extLst>
          </p:cNvPr>
          <p:cNvSpPr>
            <a:spLocks noGrp="1"/>
          </p:cNvSpPr>
          <p:nvPr>
            <p:ph type="body" sz="quarter" idx="115" hasCustomPrompt="1"/>
          </p:nvPr>
        </p:nvSpPr>
        <p:spPr>
          <a:xfrm>
            <a:off x="2537508" y="2590800"/>
            <a:ext cx="228600" cy="228600"/>
          </a:xfrm>
          <a:prstGeom prst="ellipse">
            <a:avLst/>
          </a:prstGeom>
          <a:solidFill>
            <a:srgbClr val="00863D"/>
          </a:solidFill>
        </p:spPr>
        <p:txBody>
          <a:bodyPr anchor="ctr"/>
          <a:lstStyle>
            <a:lvl1pPr marL="0" indent="0" algn="ctr">
              <a:buNone/>
              <a:defRPr sz="1200">
                <a:solidFill>
                  <a:schemeClr val="bg1"/>
                </a:solidFill>
              </a:defRPr>
            </a:lvl1pPr>
            <a:lvl2pPr>
              <a:defRPr sz="1200">
                <a:solidFill>
                  <a:schemeClr val="bg1"/>
                </a:solidFill>
              </a:defRPr>
            </a:lvl2pPr>
            <a:lvl3pPr>
              <a:defRPr sz="1200">
                <a:solidFill>
                  <a:schemeClr val="bg1"/>
                </a:solidFill>
              </a:defRPr>
            </a:lvl3pPr>
            <a:lvl4pPr>
              <a:defRPr sz="1200">
                <a:solidFill>
                  <a:schemeClr val="bg1"/>
                </a:solidFill>
              </a:defRPr>
            </a:lvl4pPr>
            <a:lvl5pPr>
              <a:defRPr sz="12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#</a:t>
            </a:r>
          </a:p>
        </p:txBody>
      </p:sp>
      <p:sp>
        <p:nvSpPr>
          <p:cNvPr id="60" name="Text Placeholder 4">
            <a:extLst>
              <a:ext uri="{FF2B5EF4-FFF2-40B4-BE49-F238E27FC236}">
                <a16:creationId xmlns:a16="http://schemas.microsoft.com/office/drawing/2014/main" id="{9464A1C7-EF3D-4534-A3FC-E22CDA9FDCA6}"/>
              </a:ext>
            </a:extLst>
          </p:cNvPr>
          <p:cNvSpPr>
            <a:spLocks noGrp="1"/>
          </p:cNvSpPr>
          <p:nvPr>
            <p:ph type="body" sz="quarter" idx="116" hasCustomPrompt="1"/>
          </p:nvPr>
        </p:nvSpPr>
        <p:spPr>
          <a:xfrm>
            <a:off x="2874364" y="2590800"/>
            <a:ext cx="228600" cy="228600"/>
          </a:xfrm>
          <a:prstGeom prst="ellipse">
            <a:avLst/>
          </a:prstGeom>
          <a:solidFill>
            <a:srgbClr val="FF0000"/>
          </a:solidFill>
        </p:spPr>
        <p:txBody>
          <a:bodyPr anchor="ctr"/>
          <a:lstStyle>
            <a:lvl1pPr marL="0" indent="0" algn="ctr">
              <a:buNone/>
              <a:defRPr sz="1200">
                <a:solidFill>
                  <a:schemeClr val="bg1"/>
                </a:solidFill>
              </a:defRPr>
            </a:lvl1pPr>
            <a:lvl2pPr>
              <a:defRPr sz="1200">
                <a:solidFill>
                  <a:schemeClr val="bg1"/>
                </a:solidFill>
              </a:defRPr>
            </a:lvl2pPr>
            <a:lvl3pPr>
              <a:defRPr sz="1200">
                <a:solidFill>
                  <a:schemeClr val="bg1"/>
                </a:solidFill>
              </a:defRPr>
            </a:lvl3pPr>
            <a:lvl4pPr>
              <a:defRPr sz="1200">
                <a:solidFill>
                  <a:schemeClr val="bg1"/>
                </a:solidFill>
              </a:defRPr>
            </a:lvl4pPr>
            <a:lvl5pPr>
              <a:defRPr sz="12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#</a:t>
            </a:r>
          </a:p>
        </p:txBody>
      </p:sp>
      <p:sp>
        <p:nvSpPr>
          <p:cNvPr id="61" name="Text Placeholder 4">
            <a:extLst>
              <a:ext uri="{FF2B5EF4-FFF2-40B4-BE49-F238E27FC236}">
                <a16:creationId xmlns:a16="http://schemas.microsoft.com/office/drawing/2014/main" id="{66F00C48-99C7-4A20-8297-1CDD18C93A74}"/>
              </a:ext>
            </a:extLst>
          </p:cNvPr>
          <p:cNvSpPr>
            <a:spLocks noGrp="1"/>
          </p:cNvSpPr>
          <p:nvPr>
            <p:ph type="body" sz="quarter" idx="117" hasCustomPrompt="1"/>
          </p:nvPr>
        </p:nvSpPr>
        <p:spPr>
          <a:xfrm>
            <a:off x="3158072" y="2590800"/>
            <a:ext cx="228600" cy="228600"/>
          </a:xfrm>
          <a:prstGeom prst="ellipse">
            <a:avLst/>
          </a:prstGeom>
          <a:solidFill>
            <a:srgbClr val="AC9D82"/>
          </a:solidFill>
        </p:spPr>
        <p:txBody>
          <a:bodyPr anchor="ctr"/>
          <a:lstStyle>
            <a:lvl1pPr marL="0" indent="0" algn="ctr">
              <a:buNone/>
              <a:defRPr sz="1200">
                <a:solidFill>
                  <a:schemeClr val="bg1"/>
                </a:solidFill>
              </a:defRPr>
            </a:lvl1pPr>
            <a:lvl2pPr>
              <a:defRPr sz="1200">
                <a:solidFill>
                  <a:schemeClr val="bg1"/>
                </a:solidFill>
              </a:defRPr>
            </a:lvl2pPr>
            <a:lvl3pPr>
              <a:defRPr sz="1200">
                <a:solidFill>
                  <a:schemeClr val="bg1"/>
                </a:solidFill>
              </a:defRPr>
            </a:lvl3pPr>
            <a:lvl4pPr>
              <a:defRPr sz="1200">
                <a:solidFill>
                  <a:schemeClr val="bg1"/>
                </a:solidFill>
              </a:defRPr>
            </a:lvl4pPr>
            <a:lvl5pPr>
              <a:defRPr sz="12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#</a:t>
            </a:r>
          </a:p>
        </p:txBody>
      </p:sp>
      <p:sp>
        <p:nvSpPr>
          <p:cNvPr id="62" name="Text Placeholder 2">
            <a:extLst>
              <a:ext uri="{FF2B5EF4-FFF2-40B4-BE49-F238E27FC236}">
                <a16:creationId xmlns:a16="http://schemas.microsoft.com/office/drawing/2014/main" id="{28BCD94B-0801-4969-B80A-CC3AFE4E97BC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1000" y="6423836"/>
            <a:ext cx="9142413" cy="357964"/>
          </a:xfrm>
          <a:prstGeom prst="rect">
            <a:avLst/>
          </a:prstGeom>
        </p:spPr>
        <p:txBody>
          <a:bodyPr lIns="0" tIns="0" rIns="0" bIns="0" anchor="b"/>
          <a:lstStyle>
            <a:lvl1pPr marL="0" indent="0">
              <a:spcBef>
                <a:spcPts val="0"/>
              </a:spcBef>
              <a:buNone/>
              <a:defRPr sz="8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 dirty="0"/>
              <a:t>NOTE: (1) Click this box to write the notes and sources; (2) All notes and sources should follow the format of this note; and (3) The text in this box should be bottom aligned and should be of Calibri 8 font size            SOURCE: “Report name”, Corresponding author/organization, Year; “Report name 2”, Corresponding author, Year</a:t>
            </a:r>
          </a:p>
        </p:txBody>
      </p:sp>
    </p:spTree>
    <p:extLst>
      <p:ext uri="{BB962C8B-B14F-4D97-AF65-F5344CB8AC3E}">
        <p14:creationId xmlns:p14="http://schemas.microsoft.com/office/powerpoint/2010/main" val="2540392166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Weekly Plann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6203FCD2-39FD-4A2E-A12E-6263148B2C54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3098470287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9783" name="think-cell Slide" r:id="rId4" imgW="592" imgH="595" progId="TCLayout.ActiveDocument.1">
                  <p:embed/>
                </p:oleObj>
              </mc:Choice>
              <mc:Fallback>
                <p:oleObj name="think-cell Slide" r:id="rId4" imgW="592" imgH="595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Text Placeholder 19">
            <a:extLst>
              <a:ext uri="{FF2B5EF4-FFF2-40B4-BE49-F238E27FC236}">
                <a16:creationId xmlns:a16="http://schemas.microsoft.com/office/drawing/2014/main" id="{92B3663E-3528-4E52-B5CF-1ED4B87E751A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28600" y="114301"/>
            <a:ext cx="7772400" cy="914400"/>
          </a:xfrm>
          <a:prstGeom prst="rect">
            <a:avLst/>
          </a:prstGeom>
        </p:spPr>
        <p:txBody>
          <a:bodyPr lIns="0" rIns="0" anchor="ctr"/>
          <a:lstStyle>
            <a:lvl1pPr marL="0" indent="0">
              <a:spcBef>
                <a:spcPts val="600"/>
              </a:spcBef>
              <a:buNone/>
              <a:defRPr sz="2200" b="1">
                <a:solidFill>
                  <a:schemeClr val="bg1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Click to write the slide heading which should be of 22 font size and no more than two lines</a:t>
            </a:r>
          </a:p>
        </p:txBody>
      </p:sp>
      <p:sp>
        <p:nvSpPr>
          <p:cNvPr id="5" name="Text Placeholder 58">
            <a:extLst>
              <a:ext uri="{FF2B5EF4-FFF2-40B4-BE49-F238E27FC236}">
                <a16:creationId xmlns:a16="http://schemas.microsoft.com/office/drawing/2014/main" id="{C68C63B2-8BA6-4612-A18E-E4C0B6AB48C2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87349" y="1842536"/>
            <a:ext cx="1627632" cy="216142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9050">
            <a:solidFill>
              <a:schemeClr val="accent1"/>
            </a:solidFill>
          </a:ln>
        </p:spPr>
        <p:txBody>
          <a:bodyPr/>
          <a:lstStyle>
            <a:lvl1pPr marL="171450" indent="-171450">
              <a:spcBef>
                <a:spcPts val="0"/>
              </a:spcBef>
              <a:spcAft>
                <a:spcPts val="900"/>
              </a:spcAft>
              <a:buFont typeface="Arial" pitchFamily="34" charset="0"/>
              <a:buChar char="•"/>
              <a:defRPr sz="1200">
                <a:solidFill>
                  <a:srgbClr val="000000"/>
                </a:solidFill>
              </a:defRPr>
            </a:lvl1pPr>
            <a:lvl2pPr>
              <a:defRPr>
                <a:solidFill>
                  <a:srgbClr val="000000"/>
                </a:solidFill>
              </a:defRPr>
            </a:lvl2pPr>
            <a:lvl3pPr>
              <a:defRPr>
                <a:solidFill>
                  <a:srgbClr val="000000"/>
                </a:solidFill>
              </a:defRPr>
            </a:lvl3pPr>
            <a:lvl4pPr>
              <a:defRPr>
                <a:solidFill>
                  <a:srgbClr val="000000"/>
                </a:solidFill>
              </a:defRPr>
            </a:lvl4pPr>
            <a:lvl5pPr>
              <a:defRPr>
                <a:solidFill>
                  <a:srgbClr val="000000"/>
                </a:solidFill>
              </a:defRPr>
            </a:lvl5pPr>
          </a:lstStyle>
          <a:p>
            <a:pPr lvl="0"/>
            <a:r>
              <a:rPr lang="en-US" dirty="0"/>
              <a:t>Objectives for week 1</a:t>
            </a:r>
          </a:p>
        </p:txBody>
      </p:sp>
      <p:sp>
        <p:nvSpPr>
          <p:cNvPr id="6" name="Text Placeholder 58">
            <a:extLst>
              <a:ext uri="{FF2B5EF4-FFF2-40B4-BE49-F238E27FC236}">
                <a16:creationId xmlns:a16="http://schemas.microsoft.com/office/drawing/2014/main" id="{69922726-FFD7-407E-B21D-08D4E4C9C648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2019712" y="1842536"/>
            <a:ext cx="1490472" cy="2161428"/>
          </a:xfrm>
          <a:prstGeom prst="rect">
            <a:avLst/>
          </a:prstGeom>
          <a:noFill/>
          <a:ln w="19050">
            <a:solidFill>
              <a:schemeClr val="accent1"/>
            </a:solidFill>
          </a:ln>
        </p:spPr>
        <p:txBody>
          <a:bodyPr/>
          <a:lstStyle>
            <a:lvl1pPr marL="0" indent="0">
              <a:spcBef>
                <a:spcPts val="0"/>
              </a:spcBef>
              <a:spcAft>
                <a:spcPts val="900"/>
              </a:spcAft>
              <a:buFont typeface="Arial" pitchFamily="34" charset="0"/>
              <a:buNone/>
              <a:defRPr sz="1200">
                <a:solidFill>
                  <a:srgbClr val="000000"/>
                </a:solidFill>
              </a:defRPr>
            </a:lvl1pPr>
            <a:lvl2pPr>
              <a:defRPr>
                <a:solidFill>
                  <a:srgbClr val="000000"/>
                </a:solidFill>
              </a:defRPr>
            </a:lvl2pPr>
            <a:lvl3pPr>
              <a:defRPr>
                <a:solidFill>
                  <a:srgbClr val="000000"/>
                </a:solidFill>
              </a:defRPr>
            </a:lvl3pPr>
            <a:lvl4pPr>
              <a:defRPr>
                <a:solidFill>
                  <a:srgbClr val="000000"/>
                </a:solidFill>
              </a:defRPr>
            </a:lvl4pPr>
            <a:lvl5pPr>
              <a:defRPr>
                <a:solidFill>
                  <a:srgbClr val="000000"/>
                </a:solidFill>
              </a:defRPr>
            </a:lvl5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7" name="Text Placeholder 58">
            <a:extLst>
              <a:ext uri="{FF2B5EF4-FFF2-40B4-BE49-F238E27FC236}">
                <a16:creationId xmlns:a16="http://schemas.microsoft.com/office/drawing/2014/main" id="{C9DE8EBC-0A27-4F5E-8742-08CE55262448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3505200" y="1842536"/>
            <a:ext cx="1490472" cy="2161428"/>
          </a:xfrm>
          <a:prstGeom prst="rect">
            <a:avLst/>
          </a:prstGeom>
          <a:noFill/>
          <a:ln w="19050">
            <a:solidFill>
              <a:schemeClr val="accent1"/>
            </a:solidFill>
          </a:ln>
        </p:spPr>
        <p:txBody>
          <a:bodyPr/>
          <a:lstStyle>
            <a:lvl1pPr marL="0" indent="0">
              <a:spcBef>
                <a:spcPts val="0"/>
              </a:spcBef>
              <a:spcAft>
                <a:spcPts val="900"/>
              </a:spcAft>
              <a:buFont typeface="Arial" pitchFamily="34" charset="0"/>
              <a:buNone/>
              <a:defRPr sz="1200" baseline="0">
                <a:solidFill>
                  <a:srgbClr val="000000"/>
                </a:solidFill>
              </a:defRPr>
            </a:lvl1pPr>
            <a:lvl2pPr>
              <a:defRPr>
                <a:solidFill>
                  <a:srgbClr val="000000"/>
                </a:solidFill>
              </a:defRPr>
            </a:lvl2pPr>
            <a:lvl3pPr>
              <a:defRPr>
                <a:solidFill>
                  <a:srgbClr val="000000"/>
                </a:solidFill>
              </a:defRPr>
            </a:lvl3pPr>
            <a:lvl4pPr>
              <a:defRPr>
                <a:solidFill>
                  <a:srgbClr val="000000"/>
                </a:solidFill>
              </a:defRPr>
            </a:lvl4pPr>
            <a:lvl5pPr>
              <a:defRPr>
                <a:solidFill>
                  <a:srgbClr val="000000"/>
                </a:solidFill>
              </a:defRPr>
            </a:lvl5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8" name="Text Placeholder 58">
            <a:extLst>
              <a:ext uri="{FF2B5EF4-FFF2-40B4-BE49-F238E27FC236}">
                <a16:creationId xmlns:a16="http://schemas.microsoft.com/office/drawing/2014/main" id="{BC84D40E-C999-4A93-9937-DCAE511359F3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5007760" y="1842536"/>
            <a:ext cx="1490472" cy="2161428"/>
          </a:xfrm>
          <a:prstGeom prst="rect">
            <a:avLst/>
          </a:prstGeom>
          <a:noFill/>
          <a:ln w="19050">
            <a:solidFill>
              <a:schemeClr val="accent1"/>
            </a:solidFill>
          </a:ln>
        </p:spPr>
        <p:txBody>
          <a:bodyPr/>
          <a:lstStyle>
            <a:lvl1pPr marL="0" indent="0">
              <a:spcBef>
                <a:spcPts val="0"/>
              </a:spcBef>
              <a:spcAft>
                <a:spcPts val="900"/>
              </a:spcAft>
              <a:buFont typeface="Arial" pitchFamily="34" charset="0"/>
              <a:buNone/>
              <a:defRPr sz="1200" baseline="0">
                <a:solidFill>
                  <a:srgbClr val="000000"/>
                </a:solidFill>
              </a:defRPr>
            </a:lvl1pPr>
            <a:lvl2pPr>
              <a:defRPr>
                <a:solidFill>
                  <a:srgbClr val="000000"/>
                </a:solidFill>
              </a:defRPr>
            </a:lvl2pPr>
            <a:lvl3pPr>
              <a:defRPr>
                <a:solidFill>
                  <a:srgbClr val="000000"/>
                </a:solidFill>
              </a:defRPr>
            </a:lvl3pPr>
            <a:lvl4pPr>
              <a:defRPr>
                <a:solidFill>
                  <a:srgbClr val="000000"/>
                </a:solidFill>
              </a:defRPr>
            </a:lvl4pPr>
            <a:lvl5pPr>
              <a:defRPr>
                <a:solidFill>
                  <a:srgbClr val="000000"/>
                </a:solidFill>
              </a:defRPr>
            </a:lvl5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9" name="Text Placeholder 58">
            <a:extLst>
              <a:ext uri="{FF2B5EF4-FFF2-40B4-BE49-F238E27FC236}">
                <a16:creationId xmlns:a16="http://schemas.microsoft.com/office/drawing/2014/main" id="{B5BD8000-5F5C-4EFD-B9DF-FFBC875DC878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6496760" y="1842536"/>
            <a:ext cx="1490472" cy="2161428"/>
          </a:xfrm>
          <a:prstGeom prst="rect">
            <a:avLst/>
          </a:prstGeom>
          <a:noFill/>
          <a:ln w="19050">
            <a:solidFill>
              <a:schemeClr val="accent1"/>
            </a:solidFill>
          </a:ln>
        </p:spPr>
        <p:txBody>
          <a:bodyPr/>
          <a:lstStyle>
            <a:lvl1pPr marL="0" indent="0">
              <a:spcBef>
                <a:spcPts val="0"/>
              </a:spcBef>
              <a:spcAft>
                <a:spcPts val="900"/>
              </a:spcAft>
              <a:buFont typeface="Arial" pitchFamily="34" charset="0"/>
              <a:buNone/>
              <a:defRPr sz="1200" baseline="0">
                <a:solidFill>
                  <a:srgbClr val="000000"/>
                </a:solidFill>
              </a:defRPr>
            </a:lvl1pPr>
            <a:lvl2pPr>
              <a:defRPr>
                <a:solidFill>
                  <a:srgbClr val="000000"/>
                </a:solidFill>
              </a:defRPr>
            </a:lvl2pPr>
            <a:lvl3pPr>
              <a:defRPr>
                <a:solidFill>
                  <a:srgbClr val="000000"/>
                </a:solidFill>
              </a:defRPr>
            </a:lvl3pPr>
            <a:lvl4pPr>
              <a:defRPr>
                <a:solidFill>
                  <a:srgbClr val="000000"/>
                </a:solidFill>
              </a:defRPr>
            </a:lvl4pPr>
            <a:lvl5pPr>
              <a:defRPr>
                <a:solidFill>
                  <a:srgbClr val="000000"/>
                </a:solidFill>
              </a:defRPr>
            </a:lvl5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10" name="Text Placeholder 58">
            <a:extLst>
              <a:ext uri="{FF2B5EF4-FFF2-40B4-BE49-F238E27FC236}">
                <a16:creationId xmlns:a16="http://schemas.microsoft.com/office/drawing/2014/main" id="{AFFB2BDE-4435-4AB4-9B32-BDB39D0FEAA0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7985088" y="1842536"/>
            <a:ext cx="1490472" cy="2161428"/>
          </a:xfrm>
          <a:prstGeom prst="rect">
            <a:avLst/>
          </a:prstGeom>
          <a:noFill/>
          <a:ln w="19050">
            <a:solidFill>
              <a:schemeClr val="accent1"/>
            </a:solidFill>
          </a:ln>
        </p:spPr>
        <p:txBody>
          <a:bodyPr/>
          <a:lstStyle>
            <a:lvl1pPr marL="0" indent="0">
              <a:spcBef>
                <a:spcPts val="0"/>
              </a:spcBef>
              <a:spcAft>
                <a:spcPts val="900"/>
              </a:spcAft>
              <a:buFont typeface="Arial" pitchFamily="34" charset="0"/>
              <a:buNone/>
              <a:defRPr sz="1200" baseline="0">
                <a:solidFill>
                  <a:srgbClr val="000000"/>
                </a:solidFill>
              </a:defRPr>
            </a:lvl1pPr>
            <a:lvl2pPr>
              <a:defRPr>
                <a:solidFill>
                  <a:srgbClr val="000000"/>
                </a:solidFill>
              </a:defRPr>
            </a:lvl2pPr>
            <a:lvl3pPr>
              <a:defRPr>
                <a:solidFill>
                  <a:srgbClr val="000000"/>
                </a:solidFill>
              </a:defRPr>
            </a:lvl3pPr>
            <a:lvl4pPr>
              <a:defRPr>
                <a:solidFill>
                  <a:srgbClr val="000000"/>
                </a:solidFill>
              </a:defRPr>
            </a:lvl4pPr>
            <a:lvl5pPr>
              <a:defRPr>
                <a:solidFill>
                  <a:srgbClr val="000000"/>
                </a:solidFill>
              </a:defRPr>
            </a:lvl5pPr>
          </a:lstStyle>
          <a:p>
            <a:pPr lvl="0"/>
            <a:r>
              <a:rPr lang="en-US" dirty="0"/>
              <a:t>  </a:t>
            </a:r>
          </a:p>
        </p:txBody>
      </p:sp>
      <p:sp>
        <p:nvSpPr>
          <p:cNvPr id="11" name="Text Placeholder 58">
            <a:extLst>
              <a:ext uri="{FF2B5EF4-FFF2-40B4-BE49-F238E27FC236}">
                <a16:creationId xmlns:a16="http://schemas.microsoft.com/office/drawing/2014/main" id="{A40F4E8D-9605-4EFE-9DEC-72725EFB61A1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387350" y="1309136"/>
            <a:ext cx="1670049" cy="533400"/>
          </a:xfrm>
          <a:prstGeom prst="rect">
            <a:avLst/>
          </a:prstGeom>
          <a:solidFill>
            <a:schemeClr val="accent1"/>
          </a:solidFill>
          <a:ln w="19050">
            <a:solidFill>
              <a:schemeClr val="accent1"/>
            </a:solidFill>
          </a:ln>
        </p:spPr>
        <p:txBody>
          <a:bodyPr anchor="ctr"/>
          <a:lstStyle>
            <a:lvl1pPr marL="0" indent="0" algn="ctr">
              <a:buNone/>
              <a:defRPr sz="1400" b="1" baseline="0">
                <a:solidFill>
                  <a:schemeClr val="bg1"/>
                </a:solidFill>
              </a:defRPr>
            </a:lvl1pPr>
            <a:lvl2pPr>
              <a:defRPr>
                <a:solidFill>
                  <a:srgbClr val="000000"/>
                </a:solidFill>
              </a:defRPr>
            </a:lvl2pPr>
            <a:lvl3pPr>
              <a:defRPr>
                <a:solidFill>
                  <a:srgbClr val="000000"/>
                </a:solidFill>
              </a:defRPr>
            </a:lvl3pPr>
            <a:lvl4pPr>
              <a:defRPr>
                <a:solidFill>
                  <a:srgbClr val="000000"/>
                </a:solidFill>
              </a:defRPr>
            </a:lvl4pPr>
            <a:lvl5pPr>
              <a:defRPr>
                <a:solidFill>
                  <a:srgbClr val="000000"/>
                </a:solidFill>
              </a:defRPr>
            </a:lvl5pPr>
          </a:lstStyle>
          <a:p>
            <a:pPr lvl="0"/>
            <a:r>
              <a:rPr lang="en-US" dirty="0"/>
              <a:t>Click to write “Aims for </a:t>
            </a:r>
            <a:r>
              <a:rPr lang="en-US"/>
              <a:t>the week”</a:t>
            </a:r>
            <a:endParaRPr lang="en-US" dirty="0"/>
          </a:p>
        </p:txBody>
      </p:sp>
      <p:sp>
        <p:nvSpPr>
          <p:cNvPr id="12" name="Text Placeholder 58">
            <a:extLst>
              <a:ext uri="{FF2B5EF4-FFF2-40B4-BE49-F238E27FC236}">
                <a16:creationId xmlns:a16="http://schemas.microsoft.com/office/drawing/2014/main" id="{B99DF057-F19E-46D3-AE9F-84635E355EB5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2019712" y="1309136"/>
            <a:ext cx="1490472" cy="533400"/>
          </a:xfrm>
          <a:prstGeom prst="rect">
            <a:avLst/>
          </a:prstGeom>
          <a:solidFill>
            <a:schemeClr val="accent1"/>
          </a:solidFill>
          <a:ln w="19050">
            <a:solidFill>
              <a:schemeClr val="accent1"/>
            </a:solidFill>
          </a:ln>
        </p:spPr>
        <p:txBody>
          <a:bodyPr anchor="ctr"/>
          <a:lstStyle>
            <a:lvl1pPr marL="0" indent="0" algn="ctr">
              <a:buFont typeface="Arial" pitchFamily="34" charset="0"/>
              <a:buNone/>
              <a:defRPr sz="1400" b="1">
                <a:solidFill>
                  <a:schemeClr val="bg1"/>
                </a:solidFill>
              </a:defRPr>
            </a:lvl1pPr>
            <a:lvl2pPr>
              <a:defRPr>
                <a:solidFill>
                  <a:srgbClr val="000000"/>
                </a:solidFill>
              </a:defRPr>
            </a:lvl2pPr>
            <a:lvl3pPr>
              <a:defRPr>
                <a:solidFill>
                  <a:srgbClr val="000000"/>
                </a:solidFill>
              </a:defRPr>
            </a:lvl3pPr>
            <a:lvl4pPr>
              <a:defRPr>
                <a:solidFill>
                  <a:srgbClr val="000000"/>
                </a:solidFill>
              </a:defRPr>
            </a:lvl4pPr>
            <a:lvl5pPr>
              <a:defRPr>
                <a:solidFill>
                  <a:srgbClr val="000000"/>
                </a:solidFill>
              </a:defRPr>
            </a:lvl5pPr>
          </a:lstStyle>
          <a:p>
            <a:pPr lvl="0"/>
            <a:r>
              <a:rPr lang="en-US" dirty="0"/>
              <a:t>Click to edit day (e.g., Monday)</a:t>
            </a:r>
          </a:p>
        </p:txBody>
      </p:sp>
      <p:sp>
        <p:nvSpPr>
          <p:cNvPr id="13" name="Text Placeholder 58">
            <a:extLst>
              <a:ext uri="{FF2B5EF4-FFF2-40B4-BE49-F238E27FC236}">
                <a16:creationId xmlns:a16="http://schemas.microsoft.com/office/drawing/2014/main" id="{DABF83DB-FF5E-48A3-9F5F-62FF7455F435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3508712" y="1309136"/>
            <a:ext cx="1490472" cy="533400"/>
          </a:xfrm>
          <a:prstGeom prst="rect">
            <a:avLst/>
          </a:prstGeom>
          <a:solidFill>
            <a:schemeClr val="accent1"/>
          </a:solidFill>
          <a:ln w="19050">
            <a:solidFill>
              <a:schemeClr val="accent1"/>
            </a:solidFill>
          </a:ln>
        </p:spPr>
        <p:txBody>
          <a:bodyPr anchor="ctr"/>
          <a:lstStyle>
            <a:lvl1pPr marL="0" indent="0" algn="ctr">
              <a:buNone/>
              <a:defRPr sz="1400" b="1">
                <a:solidFill>
                  <a:schemeClr val="bg1"/>
                </a:solidFill>
              </a:defRPr>
            </a:lvl1pPr>
            <a:lvl2pPr>
              <a:defRPr>
                <a:solidFill>
                  <a:srgbClr val="000000"/>
                </a:solidFill>
              </a:defRPr>
            </a:lvl2pPr>
            <a:lvl3pPr>
              <a:defRPr>
                <a:solidFill>
                  <a:srgbClr val="000000"/>
                </a:solidFill>
              </a:defRPr>
            </a:lvl3pPr>
            <a:lvl4pPr>
              <a:defRPr>
                <a:solidFill>
                  <a:srgbClr val="000000"/>
                </a:solidFill>
              </a:defRPr>
            </a:lvl4pPr>
            <a:lvl5pPr>
              <a:defRPr>
                <a:solidFill>
                  <a:srgbClr val="000000"/>
                </a:solidFill>
              </a:defRPr>
            </a:lvl5pPr>
          </a:lstStyle>
          <a:p>
            <a:pPr lvl="0"/>
            <a:r>
              <a:rPr lang="en-US" dirty="0"/>
              <a:t>Click to edit day (e.g., Tuesday)</a:t>
            </a:r>
          </a:p>
        </p:txBody>
      </p:sp>
      <p:sp>
        <p:nvSpPr>
          <p:cNvPr id="14" name="Text Placeholder 58">
            <a:extLst>
              <a:ext uri="{FF2B5EF4-FFF2-40B4-BE49-F238E27FC236}">
                <a16:creationId xmlns:a16="http://schemas.microsoft.com/office/drawing/2014/main" id="{D1192046-D43C-4933-8F06-7E8F4B8EFBB9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5007760" y="1309136"/>
            <a:ext cx="1490472" cy="533400"/>
          </a:xfrm>
          <a:prstGeom prst="rect">
            <a:avLst/>
          </a:prstGeom>
          <a:solidFill>
            <a:schemeClr val="accent1"/>
          </a:solidFill>
          <a:ln w="19050">
            <a:solidFill>
              <a:schemeClr val="accent1"/>
            </a:solidFill>
          </a:ln>
        </p:spPr>
        <p:txBody>
          <a:bodyPr rIns="0" anchor="ctr"/>
          <a:lstStyle>
            <a:lvl1pPr marL="0" indent="0" algn="ctr">
              <a:buNone/>
              <a:defRPr sz="1400" b="1">
                <a:solidFill>
                  <a:schemeClr val="bg1"/>
                </a:solidFill>
              </a:defRPr>
            </a:lvl1pPr>
            <a:lvl2pPr>
              <a:defRPr>
                <a:solidFill>
                  <a:srgbClr val="000000"/>
                </a:solidFill>
              </a:defRPr>
            </a:lvl2pPr>
            <a:lvl3pPr>
              <a:defRPr>
                <a:solidFill>
                  <a:srgbClr val="000000"/>
                </a:solidFill>
              </a:defRPr>
            </a:lvl3pPr>
            <a:lvl4pPr>
              <a:defRPr>
                <a:solidFill>
                  <a:srgbClr val="000000"/>
                </a:solidFill>
              </a:defRPr>
            </a:lvl4pPr>
            <a:lvl5pPr>
              <a:defRPr>
                <a:solidFill>
                  <a:srgbClr val="000000"/>
                </a:solidFill>
              </a:defRPr>
            </a:lvl5pPr>
          </a:lstStyle>
          <a:p>
            <a:pPr lvl="0"/>
            <a:r>
              <a:rPr lang="en-US" dirty="0"/>
              <a:t>Click to edit day (e.g., Wednesday)</a:t>
            </a:r>
          </a:p>
        </p:txBody>
      </p:sp>
      <p:sp>
        <p:nvSpPr>
          <p:cNvPr id="15" name="Text Placeholder 58">
            <a:extLst>
              <a:ext uri="{FF2B5EF4-FFF2-40B4-BE49-F238E27FC236}">
                <a16:creationId xmlns:a16="http://schemas.microsoft.com/office/drawing/2014/main" id="{21C1564A-530A-4118-B0C9-13140210B4C7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6496760" y="1309136"/>
            <a:ext cx="1490472" cy="533400"/>
          </a:xfrm>
          <a:prstGeom prst="rect">
            <a:avLst/>
          </a:prstGeom>
          <a:solidFill>
            <a:schemeClr val="accent1"/>
          </a:solidFill>
          <a:ln w="19050">
            <a:solidFill>
              <a:schemeClr val="accent1"/>
            </a:solidFill>
          </a:ln>
        </p:spPr>
        <p:txBody>
          <a:bodyPr anchor="ctr"/>
          <a:lstStyle>
            <a:lvl1pPr marL="0" indent="0" algn="ctr">
              <a:buNone/>
              <a:defRPr sz="1400" b="1">
                <a:solidFill>
                  <a:schemeClr val="bg1"/>
                </a:solidFill>
              </a:defRPr>
            </a:lvl1pPr>
            <a:lvl2pPr>
              <a:defRPr>
                <a:solidFill>
                  <a:srgbClr val="000000"/>
                </a:solidFill>
              </a:defRPr>
            </a:lvl2pPr>
            <a:lvl3pPr>
              <a:defRPr>
                <a:solidFill>
                  <a:srgbClr val="000000"/>
                </a:solidFill>
              </a:defRPr>
            </a:lvl3pPr>
            <a:lvl4pPr>
              <a:defRPr>
                <a:solidFill>
                  <a:srgbClr val="000000"/>
                </a:solidFill>
              </a:defRPr>
            </a:lvl4pPr>
            <a:lvl5pPr>
              <a:defRPr>
                <a:solidFill>
                  <a:srgbClr val="000000"/>
                </a:solidFill>
              </a:defRPr>
            </a:lvl5pPr>
          </a:lstStyle>
          <a:p>
            <a:pPr lvl="0"/>
            <a:r>
              <a:rPr lang="en-US" dirty="0"/>
              <a:t>Click to edit day (e.g., Thursday)</a:t>
            </a:r>
          </a:p>
        </p:txBody>
      </p:sp>
      <p:sp>
        <p:nvSpPr>
          <p:cNvPr id="16" name="Text Placeholder 58">
            <a:extLst>
              <a:ext uri="{FF2B5EF4-FFF2-40B4-BE49-F238E27FC236}">
                <a16:creationId xmlns:a16="http://schemas.microsoft.com/office/drawing/2014/main" id="{67F6751D-2FE7-43CA-A23D-5BBC16EE88FA}"/>
              </a:ext>
            </a:extLst>
          </p:cNvPr>
          <p:cNvSpPr>
            <a:spLocks noGrp="1"/>
          </p:cNvSpPr>
          <p:nvPr>
            <p:ph type="body" sz="quarter" idx="39" hasCustomPrompt="1"/>
          </p:nvPr>
        </p:nvSpPr>
        <p:spPr>
          <a:xfrm>
            <a:off x="7985088" y="1309136"/>
            <a:ext cx="1490472" cy="533400"/>
          </a:xfrm>
          <a:prstGeom prst="rect">
            <a:avLst/>
          </a:prstGeom>
          <a:solidFill>
            <a:schemeClr val="accent1"/>
          </a:solidFill>
          <a:ln w="19050">
            <a:solidFill>
              <a:schemeClr val="accent1"/>
            </a:solidFill>
          </a:ln>
        </p:spPr>
        <p:txBody>
          <a:bodyPr anchor="ctr"/>
          <a:lstStyle>
            <a:lvl1pPr marL="0" indent="0" algn="ctr">
              <a:buNone/>
              <a:defRPr sz="1400" b="1">
                <a:solidFill>
                  <a:schemeClr val="bg1"/>
                </a:solidFill>
              </a:defRPr>
            </a:lvl1pPr>
            <a:lvl2pPr>
              <a:defRPr>
                <a:solidFill>
                  <a:srgbClr val="000000"/>
                </a:solidFill>
              </a:defRPr>
            </a:lvl2pPr>
            <a:lvl3pPr>
              <a:defRPr>
                <a:solidFill>
                  <a:srgbClr val="000000"/>
                </a:solidFill>
              </a:defRPr>
            </a:lvl3pPr>
            <a:lvl4pPr>
              <a:defRPr>
                <a:solidFill>
                  <a:srgbClr val="000000"/>
                </a:solidFill>
              </a:defRPr>
            </a:lvl4pPr>
            <a:lvl5pPr>
              <a:defRPr>
                <a:solidFill>
                  <a:srgbClr val="000000"/>
                </a:solidFill>
              </a:defRPr>
            </a:lvl5pPr>
          </a:lstStyle>
          <a:p>
            <a:pPr lvl="0"/>
            <a:r>
              <a:rPr lang="en-US" dirty="0"/>
              <a:t>Click to edit day (e.g., Friday)</a:t>
            </a:r>
          </a:p>
        </p:txBody>
      </p:sp>
      <p:sp>
        <p:nvSpPr>
          <p:cNvPr id="17" name="Text Placeholder 9">
            <a:extLst>
              <a:ext uri="{FF2B5EF4-FFF2-40B4-BE49-F238E27FC236}">
                <a16:creationId xmlns:a16="http://schemas.microsoft.com/office/drawing/2014/main" id="{7BB66DB9-83E6-465B-AD23-79FEA3325377}"/>
              </a:ext>
            </a:extLst>
          </p:cNvPr>
          <p:cNvSpPr>
            <a:spLocks noGrp="1"/>
          </p:cNvSpPr>
          <p:nvPr>
            <p:ph type="body" sz="quarter" idx="50" hasCustomPrompt="1"/>
          </p:nvPr>
        </p:nvSpPr>
        <p:spPr>
          <a:xfrm>
            <a:off x="2067449" y="2216728"/>
            <a:ext cx="1371600" cy="1749316"/>
          </a:xfrm>
          <a:prstGeom prst="rect">
            <a:avLst/>
          </a:prstGeom>
        </p:spPr>
        <p:txBody>
          <a:bodyPr lIns="0" tIns="0" rIns="0" bIns="0"/>
          <a:lstStyle>
            <a:lvl1pPr marL="233363" marR="0" indent="-180975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ClrTx/>
              <a:buSzTx/>
              <a:buFont typeface="Arial" pitchFamily="34" charset="0"/>
              <a:buChar char="•"/>
              <a:tabLst/>
              <a:defRPr sz="1200" baseline="0">
                <a:solidFill>
                  <a:srgbClr val="000000"/>
                </a:solidFill>
              </a:defRPr>
            </a:lvl1pPr>
            <a:lvl2pPr marL="347663" indent="-174625">
              <a:defRPr sz="1200">
                <a:solidFill>
                  <a:srgbClr val="000000"/>
                </a:solidFill>
              </a:defRPr>
            </a:lvl2pPr>
            <a:lvl3pPr marL="509588" indent="-161925">
              <a:defRPr sz="1200">
                <a:solidFill>
                  <a:srgbClr val="000000"/>
                </a:solidFill>
              </a:defRPr>
            </a:lvl3pPr>
            <a:lvl4pPr marL="682625" indent="-173038">
              <a:defRPr sz="1200">
                <a:solidFill>
                  <a:srgbClr val="000000"/>
                </a:solidFill>
              </a:defRPr>
            </a:lvl4pPr>
          </a:lstStyle>
          <a:p>
            <a:pPr marL="233363" marR="0" lvl="0" indent="-180975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n-US" dirty="0"/>
              <a:t>Objectives of the day</a:t>
            </a:r>
          </a:p>
        </p:txBody>
      </p:sp>
      <p:sp>
        <p:nvSpPr>
          <p:cNvPr id="18" name="Text Placeholder 9">
            <a:extLst>
              <a:ext uri="{FF2B5EF4-FFF2-40B4-BE49-F238E27FC236}">
                <a16:creationId xmlns:a16="http://schemas.microsoft.com/office/drawing/2014/main" id="{2610148E-CB0A-4FD7-90EC-643A69B2E98A}"/>
              </a:ext>
            </a:extLst>
          </p:cNvPr>
          <p:cNvSpPr>
            <a:spLocks noGrp="1"/>
          </p:cNvSpPr>
          <p:nvPr>
            <p:ph type="body" sz="quarter" idx="51" hasCustomPrompt="1"/>
          </p:nvPr>
        </p:nvSpPr>
        <p:spPr>
          <a:xfrm>
            <a:off x="3573633" y="2216728"/>
            <a:ext cx="1371600" cy="1749316"/>
          </a:xfrm>
          <a:prstGeom prst="rect">
            <a:avLst/>
          </a:prstGeom>
        </p:spPr>
        <p:txBody>
          <a:bodyPr lIns="0" tIns="0" rIns="0" bIns="0"/>
          <a:lstStyle>
            <a:lvl1pPr marL="233363" marR="0" indent="-180975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ClrTx/>
              <a:buSzTx/>
              <a:buFont typeface="Arial" pitchFamily="34" charset="0"/>
              <a:buChar char="•"/>
              <a:tabLst/>
              <a:defRPr sz="1200" baseline="0">
                <a:solidFill>
                  <a:srgbClr val="000000"/>
                </a:solidFill>
              </a:defRPr>
            </a:lvl1pPr>
            <a:lvl2pPr marL="347663" indent="-174625">
              <a:defRPr sz="1200">
                <a:solidFill>
                  <a:srgbClr val="000000"/>
                </a:solidFill>
              </a:defRPr>
            </a:lvl2pPr>
            <a:lvl3pPr marL="509588" indent="-161925">
              <a:defRPr sz="1200">
                <a:solidFill>
                  <a:srgbClr val="000000"/>
                </a:solidFill>
              </a:defRPr>
            </a:lvl3pPr>
            <a:lvl4pPr marL="682625" indent="-173038">
              <a:defRPr sz="1200">
                <a:solidFill>
                  <a:srgbClr val="000000"/>
                </a:solidFill>
              </a:defRPr>
            </a:lvl4pPr>
          </a:lstStyle>
          <a:p>
            <a:pPr marL="233363" marR="0" lvl="0" indent="-180975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n-US" dirty="0"/>
              <a:t>Objectives of the day</a:t>
            </a:r>
          </a:p>
        </p:txBody>
      </p:sp>
      <p:sp>
        <p:nvSpPr>
          <p:cNvPr id="19" name="Text Placeholder 9">
            <a:extLst>
              <a:ext uri="{FF2B5EF4-FFF2-40B4-BE49-F238E27FC236}">
                <a16:creationId xmlns:a16="http://schemas.microsoft.com/office/drawing/2014/main" id="{BF7FF187-2341-4B2A-B718-71BD7853B556}"/>
              </a:ext>
            </a:extLst>
          </p:cNvPr>
          <p:cNvSpPr>
            <a:spLocks noGrp="1"/>
          </p:cNvSpPr>
          <p:nvPr>
            <p:ph type="body" sz="quarter" idx="52" hasCustomPrompt="1"/>
          </p:nvPr>
        </p:nvSpPr>
        <p:spPr>
          <a:xfrm>
            <a:off x="5073181" y="2216728"/>
            <a:ext cx="1371600" cy="1749316"/>
          </a:xfrm>
          <a:prstGeom prst="rect">
            <a:avLst/>
          </a:prstGeom>
        </p:spPr>
        <p:txBody>
          <a:bodyPr lIns="0" tIns="0" rIns="0" bIns="0"/>
          <a:lstStyle>
            <a:lvl1pPr marL="233363" marR="0" indent="-180975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ClrTx/>
              <a:buSzTx/>
              <a:buFont typeface="Arial" pitchFamily="34" charset="0"/>
              <a:buChar char="•"/>
              <a:tabLst/>
              <a:defRPr sz="1200" baseline="0">
                <a:solidFill>
                  <a:srgbClr val="000000"/>
                </a:solidFill>
              </a:defRPr>
            </a:lvl1pPr>
            <a:lvl2pPr marL="347663" indent="-174625">
              <a:defRPr sz="1200">
                <a:solidFill>
                  <a:srgbClr val="000000"/>
                </a:solidFill>
              </a:defRPr>
            </a:lvl2pPr>
            <a:lvl3pPr marL="509588" indent="-161925">
              <a:defRPr sz="1200">
                <a:solidFill>
                  <a:srgbClr val="000000"/>
                </a:solidFill>
              </a:defRPr>
            </a:lvl3pPr>
            <a:lvl4pPr marL="682625" indent="-173038">
              <a:defRPr sz="1200">
                <a:solidFill>
                  <a:srgbClr val="000000"/>
                </a:solidFill>
              </a:defRPr>
            </a:lvl4pPr>
          </a:lstStyle>
          <a:p>
            <a:pPr marL="233363" marR="0" lvl="0" indent="-180975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n-US" dirty="0"/>
              <a:t>Objectives of the day</a:t>
            </a:r>
          </a:p>
        </p:txBody>
      </p:sp>
      <p:sp>
        <p:nvSpPr>
          <p:cNvPr id="20" name="Text Placeholder 9">
            <a:extLst>
              <a:ext uri="{FF2B5EF4-FFF2-40B4-BE49-F238E27FC236}">
                <a16:creationId xmlns:a16="http://schemas.microsoft.com/office/drawing/2014/main" id="{BC4B0125-FFB3-484D-9206-CA5CF85A38F8}"/>
              </a:ext>
            </a:extLst>
          </p:cNvPr>
          <p:cNvSpPr>
            <a:spLocks noGrp="1"/>
          </p:cNvSpPr>
          <p:nvPr>
            <p:ph type="body" sz="quarter" idx="53" hasCustomPrompt="1"/>
          </p:nvPr>
        </p:nvSpPr>
        <p:spPr>
          <a:xfrm>
            <a:off x="6567872" y="2216728"/>
            <a:ext cx="1371600" cy="1749316"/>
          </a:xfrm>
          <a:prstGeom prst="rect">
            <a:avLst/>
          </a:prstGeom>
        </p:spPr>
        <p:txBody>
          <a:bodyPr lIns="0" tIns="0" rIns="0" bIns="0"/>
          <a:lstStyle>
            <a:lvl1pPr marL="233363" marR="0" indent="-180975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ClrTx/>
              <a:buSzTx/>
              <a:buFont typeface="Arial" pitchFamily="34" charset="0"/>
              <a:buChar char="•"/>
              <a:tabLst/>
              <a:defRPr sz="1200" baseline="0">
                <a:solidFill>
                  <a:srgbClr val="000000"/>
                </a:solidFill>
              </a:defRPr>
            </a:lvl1pPr>
            <a:lvl2pPr marL="347663" indent="-174625">
              <a:defRPr sz="1200">
                <a:solidFill>
                  <a:srgbClr val="000000"/>
                </a:solidFill>
              </a:defRPr>
            </a:lvl2pPr>
            <a:lvl3pPr marL="509588" indent="-161925">
              <a:defRPr sz="1200">
                <a:solidFill>
                  <a:srgbClr val="000000"/>
                </a:solidFill>
              </a:defRPr>
            </a:lvl3pPr>
            <a:lvl4pPr marL="682625" indent="-173038">
              <a:defRPr sz="1200">
                <a:solidFill>
                  <a:srgbClr val="000000"/>
                </a:solidFill>
              </a:defRPr>
            </a:lvl4pPr>
          </a:lstStyle>
          <a:p>
            <a:pPr marL="233363" marR="0" lvl="0" indent="-180975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n-US" dirty="0"/>
              <a:t>Objectives of the day</a:t>
            </a:r>
          </a:p>
        </p:txBody>
      </p:sp>
      <p:sp>
        <p:nvSpPr>
          <p:cNvPr id="21" name="Text Placeholder 9">
            <a:extLst>
              <a:ext uri="{FF2B5EF4-FFF2-40B4-BE49-F238E27FC236}">
                <a16:creationId xmlns:a16="http://schemas.microsoft.com/office/drawing/2014/main" id="{5F9DF0F2-B143-4833-A9A6-89B25DA9A153}"/>
              </a:ext>
            </a:extLst>
          </p:cNvPr>
          <p:cNvSpPr>
            <a:spLocks noGrp="1"/>
          </p:cNvSpPr>
          <p:nvPr>
            <p:ph type="body" sz="quarter" idx="54" hasCustomPrompt="1"/>
          </p:nvPr>
        </p:nvSpPr>
        <p:spPr>
          <a:xfrm>
            <a:off x="8063634" y="2216728"/>
            <a:ext cx="1371600" cy="1749316"/>
          </a:xfrm>
          <a:prstGeom prst="rect">
            <a:avLst/>
          </a:prstGeom>
        </p:spPr>
        <p:txBody>
          <a:bodyPr lIns="0" tIns="0" rIns="0" bIns="0"/>
          <a:lstStyle>
            <a:lvl1pPr marL="233363" marR="0" indent="-180975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ClrTx/>
              <a:buSzTx/>
              <a:buFont typeface="Arial" pitchFamily="34" charset="0"/>
              <a:buChar char="•"/>
              <a:tabLst/>
              <a:defRPr sz="1200" baseline="0">
                <a:solidFill>
                  <a:srgbClr val="000000"/>
                </a:solidFill>
              </a:defRPr>
            </a:lvl1pPr>
            <a:lvl2pPr marL="347663" indent="-174625">
              <a:defRPr sz="1200">
                <a:solidFill>
                  <a:srgbClr val="000000"/>
                </a:solidFill>
              </a:defRPr>
            </a:lvl2pPr>
            <a:lvl3pPr marL="509588" indent="-161925">
              <a:defRPr sz="1200">
                <a:solidFill>
                  <a:srgbClr val="000000"/>
                </a:solidFill>
              </a:defRPr>
            </a:lvl3pPr>
            <a:lvl4pPr marL="682625" indent="-173038">
              <a:defRPr sz="1200">
                <a:solidFill>
                  <a:srgbClr val="000000"/>
                </a:solidFill>
              </a:defRPr>
            </a:lvl4pPr>
          </a:lstStyle>
          <a:p>
            <a:pPr marL="233363" marR="0" lvl="0" indent="-180975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n-US" dirty="0"/>
              <a:t>Objectives of the day</a:t>
            </a:r>
          </a:p>
        </p:txBody>
      </p:sp>
      <p:sp>
        <p:nvSpPr>
          <p:cNvPr id="22" name="Text Placeholder 81">
            <a:extLst>
              <a:ext uri="{FF2B5EF4-FFF2-40B4-BE49-F238E27FC236}">
                <a16:creationId xmlns:a16="http://schemas.microsoft.com/office/drawing/2014/main" id="{3BED75AE-CA3E-4E87-91BD-8C6A47C91491}"/>
              </a:ext>
            </a:extLst>
          </p:cNvPr>
          <p:cNvSpPr>
            <a:spLocks noGrp="1"/>
          </p:cNvSpPr>
          <p:nvPr>
            <p:ph type="body" sz="quarter" idx="66" hasCustomPrompt="1"/>
          </p:nvPr>
        </p:nvSpPr>
        <p:spPr>
          <a:xfrm>
            <a:off x="2019712" y="1842536"/>
            <a:ext cx="365760" cy="329184"/>
          </a:xfrm>
          <a:prstGeom prst="rect">
            <a:avLst/>
          </a:prstGeom>
          <a:solidFill>
            <a:schemeClr val="accent1"/>
          </a:solidFill>
        </p:spPr>
        <p:txBody>
          <a:bodyPr anchor="ctr"/>
          <a:lstStyle>
            <a:lvl1pPr marL="0" indent="0" algn="ctr">
              <a:buNone/>
              <a:defRPr sz="1400" b="1">
                <a:solidFill>
                  <a:schemeClr val="bg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4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</a:lstStyle>
          <a:p>
            <a:pPr lvl="0"/>
            <a:r>
              <a:rPr lang="en-US" dirty="0"/>
              <a:t>#</a:t>
            </a:r>
          </a:p>
        </p:txBody>
      </p:sp>
      <p:sp>
        <p:nvSpPr>
          <p:cNvPr id="23" name="Text Placeholder 81">
            <a:extLst>
              <a:ext uri="{FF2B5EF4-FFF2-40B4-BE49-F238E27FC236}">
                <a16:creationId xmlns:a16="http://schemas.microsoft.com/office/drawing/2014/main" id="{DEF924B1-FA56-43F3-B10C-04CD1D799AF5}"/>
              </a:ext>
            </a:extLst>
          </p:cNvPr>
          <p:cNvSpPr>
            <a:spLocks noGrp="1"/>
          </p:cNvSpPr>
          <p:nvPr>
            <p:ph type="body" sz="quarter" idx="67" hasCustomPrompt="1"/>
          </p:nvPr>
        </p:nvSpPr>
        <p:spPr>
          <a:xfrm>
            <a:off x="3505200" y="1842536"/>
            <a:ext cx="365760" cy="329184"/>
          </a:xfrm>
          <a:prstGeom prst="rect">
            <a:avLst/>
          </a:prstGeom>
          <a:solidFill>
            <a:schemeClr val="accent1"/>
          </a:solidFill>
        </p:spPr>
        <p:txBody>
          <a:bodyPr anchor="ctr"/>
          <a:lstStyle>
            <a:lvl1pPr marL="0" indent="0" algn="ctr">
              <a:buNone/>
              <a:defRPr sz="1400" b="1">
                <a:solidFill>
                  <a:schemeClr val="bg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4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</a:lstStyle>
          <a:p>
            <a:pPr lvl="0"/>
            <a:r>
              <a:rPr lang="en-US" dirty="0"/>
              <a:t>#</a:t>
            </a:r>
          </a:p>
        </p:txBody>
      </p:sp>
      <p:sp>
        <p:nvSpPr>
          <p:cNvPr id="24" name="Text Placeholder 81">
            <a:extLst>
              <a:ext uri="{FF2B5EF4-FFF2-40B4-BE49-F238E27FC236}">
                <a16:creationId xmlns:a16="http://schemas.microsoft.com/office/drawing/2014/main" id="{D73CA558-BA92-42A8-B67E-FC805A4C9E65}"/>
              </a:ext>
            </a:extLst>
          </p:cNvPr>
          <p:cNvSpPr>
            <a:spLocks noGrp="1"/>
          </p:cNvSpPr>
          <p:nvPr>
            <p:ph type="body" sz="quarter" idx="68" hasCustomPrompt="1"/>
          </p:nvPr>
        </p:nvSpPr>
        <p:spPr>
          <a:xfrm>
            <a:off x="5007760" y="1842536"/>
            <a:ext cx="365760" cy="329184"/>
          </a:xfrm>
          <a:prstGeom prst="rect">
            <a:avLst/>
          </a:prstGeom>
          <a:solidFill>
            <a:schemeClr val="accent1"/>
          </a:solidFill>
        </p:spPr>
        <p:txBody>
          <a:bodyPr anchor="ctr"/>
          <a:lstStyle>
            <a:lvl1pPr marL="0" indent="0" algn="ctr">
              <a:buNone/>
              <a:defRPr sz="1400" b="1">
                <a:solidFill>
                  <a:schemeClr val="bg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4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</a:lstStyle>
          <a:p>
            <a:pPr lvl="0"/>
            <a:r>
              <a:rPr lang="en-US" dirty="0"/>
              <a:t>#</a:t>
            </a:r>
          </a:p>
        </p:txBody>
      </p:sp>
      <p:sp>
        <p:nvSpPr>
          <p:cNvPr id="25" name="Text Placeholder 81">
            <a:extLst>
              <a:ext uri="{FF2B5EF4-FFF2-40B4-BE49-F238E27FC236}">
                <a16:creationId xmlns:a16="http://schemas.microsoft.com/office/drawing/2014/main" id="{81123C1F-9A94-4329-9F7A-2070BEEBB9E6}"/>
              </a:ext>
            </a:extLst>
          </p:cNvPr>
          <p:cNvSpPr>
            <a:spLocks noGrp="1"/>
          </p:cNvSpPr>
          <p:nvPr>
            <p:ph type="body" sz="quarter" idx="69" hasCustomPrompt="1"/>
          </p:nvPr>
        </p:nvSpPr>
        <p:spPr>
          <a:xfrm>
            <a:off x="6496760" y="1842536"/>
            <a:ext cx="365760" cy="329184"/>
          </a:xfrm>
          <a:prstGeom prst="rect">
            <a:avLst/>
          </a:prstGeom>
          <a:solidFill>
            <a:schemeClr val="accent1"/>
          </a:solidFill>
        </p:spPr>
        <p:txBody>
          <a:bodyPr anchor="ctr"/>
          <a:lstStyle>
            <a:lvl1pPr marL="0" indent="0" algn="ctr">
              <a:buNone/>
              <a:defRPr sz="1400" b="1">
                <a:solidFill>
                  <a:schemeClr val="bg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4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</a:lstStyle>
          <a:p>
            <a:pPr lvl="0"/>
            <a:r>
              <a:rPr lang="en-US" dirty="0"/>
              <a:t>#</a:t>
            </a:r>
          </a:p>
        </p:txBody>
      </p:sp>
      <p:sp>
        <p:nvSpPr>
          <p:cNvPr id="26" name="Text Placeholder 81">
            <a:extLst>
              <a:ext uri="{FF2B5EF4-FFF2-40B4-BE49-F238E27FC236}">
                <a16:creationId xmlns:a16="http://schemas.microsoft.com/office/drawing/2014/main" id="{04D17C60-BA32-4193-A54D-7548247A6108}"/>
              </a:ext>
            </a:extLst>
          </p:cNvPr>
          <p:cNvSpPr>
            <a:spLocks noGrp="1"/>
          </p:cNvSpPr>
          <p:nvPr>
            <p:ph type="body" sz="quarter" idx="70" hasCustomPrompt="1"/>
          </p:nvPr>
        </p:nvSpPr>
        <p:spPr>
          <a:xfrm>
            <a:off x="7985088" y="1842536"/>
            <a:ext cx="365760" cy="329184"/>
          </a:xfrm>
          <a:prstGeom prst="rect">
            <a:avLst/>
          </a:prstGeom>
          <a:solidFill>
            <a:schemeClr val="accent1"/>
          </a:solidFill>
        </p:spPr>
        <p:txBody>
          <a:bodyPr anchor="ctr"/>
          <a:lstStyle>
            <a:lvl1pPr marL="0" indent="0" algn="ctr">
              <a:buNone/>
              <a:defRPr sz="1400" b="1">
                <a:solidFill>
                  <a:schemeClr val="bg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4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</a:lstStyle>
          <a:p>
            <a:pPr lvl="0"/>
            <a:r>
              <a:rPr lang="en-US" dirty="0"/>
              <a:t>#</a:t>
            </a:r>
          </a:p>
        </p:txBody>
      </p:sp>
      <p:sp>
        <p:nvSpPr>
          <p:cNvPr id="27" name="Text Placeholder 58">
            <a:extLst>
              <a:ext uri="{FF2B5EF4-FFF2-40B4-BE49-F238E27FC236}">
                <a16:creationId xmlns:a16="http://schemas.microsoft.com/office/drawing/2014/main" id="{EAD0E8D8-A59B-46A7-A3B1-19C46D3496F0}"/>
              </a:ext>
            </a:extLst>
          </p:cNvPr>
          <p:cNvSpPr>
            <a:spLocks noGrp="1"/>
          </p:cNvSpPr>
          <p:nvPr>
            <p:ph type="body" sz="quarter" idx="71" hasCustomPrompt="1"/>
          </p:nvPr>
        </p:nvSpPr>
        <p:spPr>
          <a:xfrm>
            <a:off x="387349" y="4010772"/>
            <a:ext cx="1627632" cy="216142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9050">
            <a:solidFill>
              <a:schemeClr val="accent1"/>
            </a:solidFill>
          </a:ln>
        </p:spPr>
        <p:txBody>
          <a:bodyPr/>
          <a:lstStyle>
            <a:lvl1pPr marL="171450" indent="-171450">
              <a:spcBef>
                <a:spcPts val="0"/>
              </a:spcBef>
              <a:spcAft>
                <a:spcPts val="900"/>
              </a:spcAft>
              <a:buFont typeface="Arial" pitchFamily="34" charset="0"/>
              <a:buChar char="•"/>
              <a:defRPr sz="1200">
                <a:solidFill>
                  <a:srgbClr val="000000"/>
                </a:solidFill>
              </a:defRPr>
            </a:lvl1pPr>
            <a:lvl2pPr>
              <a:defRPr>
                <a:solidFill>
                  <a:srgbClr val="000000"/>
                </a:solidFill>
              </a:defRPr>
            </a:lvl2pPr>
            <a:lvl3pPr>
              <a:defRPr>
                <a:solidFill>
                  <a:srgbClr val="000000"/>
                </a:solidFill>
              </a:defRPr>
            </a:lvl3pPr>
            <a:lvl4pPr>
              <a:defRPr>
                <a:solidFill>
                  <a:srgbClr val="000000"/>
                </a:solidFill>
              </a:defRPr>
            </a:lvl4pPr>
            <a:lvl5pPr>
              <a:defRPr>
                <a:solidFill>
                  <a:srgbClr val="000000"/>
                </a:solidFill>
              </a:defRPr>
            </a:lvl5pPr>
          </a:lstStyle>
          <a:p>
            <a:pPr lvl="0"/>
            <a:r>
              <a:rPr lang="en-US" dirty="0"/>
              <a:t>Objectives for week 2</a:t>
            </a:r>
          </a:p>
        </p:txBody>
      </p:sp>
      <p:sp>
        <p:nvSpPr>
          <p:cNvPr id="28" name="Text Placeholder 58">
            <a:extLst>
              <a:ext uri="{FF2B5EF4-FFF2-40B4-BE49-F238E27FC236}">
                <a16:creationId xmlns:a16="http://schemas.microsoft.com/office/drawing/2014/main" id="{071AA376-6B08-4142-895A-F43CE7EC5BD4}"/>
              </a:ext>
            </a:extLst>
          </p:cNvPr>
          <p:cNvSpPr>
            <a:spLocks noGrp="1"/>
          </p:cNvSpPr>
          <p:nvPr>
            <p:ph type="body" sz="quarter" idx="72" hasCustomPrompt="1"/>
          </p:nvPr>
        </p:nvSpPr>
        <p:spPr>
          <a:xfrm>
            <a:off x="2019712" y="4010772"/>
            <a:ext cx="1490472" cy="2161428"/>
          </a:xfrm>
          <a:prstGeom prst="rect">
            <a:avLst/>
          </a:prstGeom>
          <a:noFill/>
          <a:ln w="19050">
            <a:solidFill>
              <a:schemeClr val="accent1"/>
            </a:solidFill>
          </a:ln>
        </p:spPr>
        <p:txBody>
          <a:bodyPr/>
          <a:lstStyle>
            <a:lvl1pPr marL="0" indent="0">
              <a:spcBef>
                <a:spcPts val="0"/>
              </a:spcBef>
              <a:spcAft>
                <a:spcPts val="900"/>
              </a:spcAft>
              <a:buFont typeface="Arial" pitchFamily="34" charset="0"/>
              <a:buNone/>
              <a:defRPr sz="1200">
                <a:solidFill>
                  <a:srgbClr val="000000"/>
                </a:solidFill>
              </a:defRPr>
            </a:lvl1pPr>
            <a:lvl2pPr>
              <a:defRPr>
                <a:solidFill>
                  <a:srgbClr val="000000"/>
                </a:solidFill>
              </a:defRPr>
            </a:lvl2pPr>
            <a:lvl3pPr>
              <a:defRPr>
                <a:solidFill>
                  <a:srgbClr val="000000"/>
                </a:solidFill>
              </a:defRPr>
            </a:lvl3pPr>
            <a:lvl4pPr>
              <a:defRPr>
                <a:solidFill>
                  <a:srgbClr val="000000"/>
                </a:solidFill>
              </a:defRPr>
            </a:lvl4pPr>
            <a:lvl5pPr>
              <a:defRPr>
                <a:solidFill>
                  <a:srgbClr val="000000"/>
                </a:solidFill>
              </a:defRPr>
            </a:lvl5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29" name="Text Placeholder 58">
            <a:extLst>
              <a:ext uri="{FF2B5EF4-FFF2-40B4-BE49-F238E27FC236}">
                <a16:creationId xmlns:a16="http://schemas.microsoft.com/office/drawing/2014/main" id="{2F8DBF37-DFF9-43BF-A486-85E5EC200D16}"/>
              </a:ext>
            </a:extLst>
          </p:cNvPr>
          <p:cNvSpPr>
            <a:spLocks noGrp="1"/>
          </p:cNvSpPr>
          <p:nvPr>
            <p:ph type="body" sz="quarter" idx="73" hasCustomPrompt="1"/>
          </p:nvPr>
        </p:nvSpPr>
        <p:spPr>
          <a:xfrm>
            <a:off x="3505200" y="4010772"/>
            <a:ext cx="1490472" cy="2161428"/>
          </a:xfrm>
          <a:prstGeom prst="rect">
            <a:avLst/>
          </a:prstGeom>
          <a:noFill/>
          <a:ln w="19050">
            <a:solidFill>
              <a:schemeClr val="accent1"/>
            </a:solidFill>
          </a:ln>
        </p:spPr>
        <p:txBody>
          <a:bodyPr/>
          <a:lstStyle>
            <a:lvl1pPr marL="0" indent="0">
              <a:spcBef>
                <a:spcPts val="0"/>
              </a:spcBef>
              <a:spcAft>
                <a:spcPts val="900"/>
              </a:spcAft>
              <a:buFont typeface="Arial" pitchFamily="34" charset="0"/>
              <a:buNone/>
              <a:defRPr sz="1200" baseline="0">
                <a:solidFill>
                  <a:srgbClr val="000000"/>
                </a:solidFill>
              </a:defRPr>
            </a:lvl1pPr>
            <a:lvl2pPr>
              <a:defRPr>
                <a:solidFill>
                  <a:srgbClr val="000000"/>
                </a:solidFill>
              </a:defRPr>
            </a:lvl2pPr>
            <a:lvl3pPr>
              <a:defRPr>
                <a:solidFill>
                  <a:srgbClr val="000000"/>
                </a:solidFill>
              </a:defRPr>
            </a:lvl3pPr>
            <a:lvl4pPr>
              <a:defRPr>
                <a:solidFill>
                  <a:srgbClr val="000000"/>
                </a:solidFill>
              </a:defRPr>
            </a:lvl4pPr>
            <a:lvl5pPr>
              <a:defRPr>
                <a:solidFill>
                  <a:srgbClr val="000000"/>
                </a:solidFill>
              </a:defRPr>
            </a:lvl5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30" name="Text Placeholder 58">
            <a:extLst>
              <a:ext uri="{FF2B5EF4-FFF2-40B4-BE49-F238E27FC236}">
                <a16:creationId xmlns:a16="http://schemas.microsoft.com/office/drawing/2014/main" id="{6005A687-6F5D-45A6-83F3-E2AAE7589A3C}"/>
              </a:ext>
            </a:extLst>
          </p:cNvPr>
          <p:cNvSpPr>
            <a:spLocks noGrp="1"/>
          </p:cNvSpPr>
          <p:nvPr>
            <p:ph type="body" sz="quarter" idx="74" hasCustomPrompt="1"/>
          </p:nvPr>
        </p:nvSpPr>
        <p:spPr>
          <a:xfrm>
            <a:off x="5007760" y="4010772"/>
            <a:ext cx="1490472" cy="2161428"/>
          </a:xfrm>
          <a:prstGeom prst="rect">
            <a:avLst/>
          </a:prstGeom>
          <a:noFill/>
          <a:ln w="19050">
            <a:solidFill>
              <a:schemeClr val="accent1"/>
            </a:solidFill>
          </a:ln>
        </p:spPr>
        <p:txBody>
          <a:bodyPr/>
          <a:lstStyle>
            <a:lvl1pPr marL="0" indent="0">
              <a:spcBef>
                <a:spcPts val="0"/>
              </a:spcBef>
              <a:spcAft>
                <a:spcPts val="900"/>
              </a:spcAft>
              <a:buFont typeface="Arial" pitchFamily="34" charset="0"/>
              <a:buNone/>
              <a:defRPr sz="1200" baseline="0">
                <a:solidFill>
                  <a:srgbClr val="000000"/>
                </a:solidFill>
              </a:defRPr>
            </a:lvl1pPr>
            <a:lvl2pPr>
              <a:defRPr>
                <a:solidFill>
                  <a:srgbClr val="000000"/>
                </a:solidFill>
              </a:defRPr>
            </a:lvl2pPr>
            <a:lvl3pPr>
              <a:defRPr>
                <a:solidFill>
                  <a:srgbClr val="000000"/>
                </a:solidFill>
              </a:defRPr>
            </a:lvl3pPr>
            <a:lvl4pPr>
              <a:defRPr>
                <a:solidFill>
                  <a:srgbClr val="000000"/>
                </a:solidFill>
              </a:defRPr>
            </a:lvl4pPr>
            <a:lvl5pPr>
              <a:defRPr>
                <a:solidFill>
                  <a:srgbClr val="000000"/>
                </a:solidFill>
              </a:defRPr>
            </a:lvl5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31" name="Text Placeholder 58">
            <a:extLst>
              <a:ext uri="{FF2B5EF4-FFF2-40B4-BE49-F238E27FC236}">
                <a16:creationId xmlns:a16="http://schemas.microsoft.com/office/drawing/2014/main" id="{3D2625DC-9811-45DC-BA3C-7C32265FF97A}"/>
              </a:ext>
            </a:extLst>
          </p:cNvPr>
          <p:cNvSpPr>
            <a:spLocks noGrp="1"/>
          </p:cNvSpPr>
          <p:nvPr>
            <p:ph type="body" sz="quarter" idx="75" hasCustomPrompt="1"/>
          </p:nvPr>
        </p:nvSpPr>
        <p:spPr>
          <a:xfrm>
            <a:off x="6496760" y="4010772"/>
            <a:ext cx="1490472" cy="2161428"/>
          </a:xfrm>
          <a:prstGeom prst="rect">
            <a:avLst/>
          </a:prstGeom>
          <a:noFill/>
          <a:ln w="19050">
            <a:solidFill>
              <a:schemeClr val="accent1"/>
            </a:solidFill>
          </a:ln>
        </p:spPr>
        <p:txBody>
          <a:bodyPr/>
          <a:lstStyle>
            <a:lvl1pPr marL="0" indent="0">
              <a:spcBef>
                <a:spcPts val="0"/>
              </a:spcBef>
              <a:spcAft>
                <a:spcPts val="900"/>
              </a:spcAft>
              <a:buFont typeface="Arial" pitchFamily="34" charset="0"/>
              <a:buNone/>
              <a:defRPr sz="1200" baseline="0">
                <a:solidFill>
                  <a:srgbClr val="000000"/>
                </a:solidFill>
              </a:defRPr>
            </a:lvl1pPr>
            <a:lvl2pPr>
              <a:defRPr>
                <a:solidFill>
                  <a:srgbClr val="000000"/>
                </a:solidFill>
              </a:defRPr>
            </a:lvl2pPr>
            <a:lvl3pPr>
              <a:defRPr>
                <a:solidFill>
                  <a:srgbClr val="000000"/>
                </a:solidFill>
              </a:defRPr>
            </a:lvl3pPr>
            <a:lvl4pPr>
              <a:defRPr>
                <a:solidFill>
                  <a:srgbClr val="000000"/>
                </a:solidFill>
              </a:defRPr>
            </a:lvl4pPr>
            <a:lvl5pPr>
              <a:defRPr>
                <a:solidFill>
                  <a:srgbClr val="000000"/>
                </a:solidFill>
              </a:defRPr>
            </a:lvl5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32" name="Text Placeholder 58">
            <a:extLst>
              <a:ext uri="{FF2B5EF4-FFF2-40B4-BE49-F238E27FC236}">
                <a16:creationId xmlns:a16="http://schemas.microsoft.com/office/drawing/2014/main" id="{6BB21B24-1DFD-4910-B9D2-A0EB9F2C181E}"/>
              </a:ext>
            </a:extLst>
          </p:cNvPr>
          <p:cNvSpPr>
            <a:spLocks noGrp="1"/>
          </p:cNvSpPr>
          <p:nvPr>
            <p:ph type="body" sz="quarter" idx="76" hasCustomPrompt="1"/>
          </p:nvPr>
        </p:nvSpPr>
        <p:spPr>
          <a:xfrm>
            <a:off x="7985088" y="4010772"/>
            <a:ext cx="1490472" cy="2161428"/>
          </a:xfrm>
          <a:prstGeom prst="rect">
            <a:avLst/>
          </a:prstGeom>
          <a:noFill/>
          <a:ln w="19050">
            <a:solidFill>
              <a:schemeClr val="accent1"/>
            </a:solidFill>
          </a:ln>
        </p:spPr>
        <p:txBody>
          <a:bodyPr/>
          <a:lstStyle>
            <a:lvl1pPr marL="0" indent="0">
              <a:spcBef>
                <a:spcPts val="0"/>
              </a:spcBef>
              <a:spcAft>
                <a:spcPts val="900"/>
              </a:spcAft>
              <a:buFont typeface="Arial" pitchFamily="34" charset="0"/>
              <a:buNone/>
              <a:defRPr sz="1200" baseline="0">
                <a:solidFill>
                  <a:srgbClr val="000000"/>
                </a:solidFill>
              </a:defRPr>
            </a:lvl1pPr>
            <a:lvl2pPr>
              <a:defRPr>
                <a:solidFill>
                  <a:srgbClr val="000000"/>
                </a:solidFill>
              </a:defRPr>
            </a:lvl2pPr>
            <a:lvl3pPr>
              <a:defRPr>
                <a:solidFill>
                  <a:srgbClr val="000000"/>
                </a:solidFill>
              </a:defRPr>
            </a:lvl3pPr>
            <a:lvl4pPr>
              <a:defRPr>
                <a:solidFill>
                  <a:srgbClr val="000000"/>
                </a:solidFill>
              </a:defRPr>
            </a:lvl4pPr>
            <a:lvl5pPr>
              <a:defRPr>
                <a:solidFill>
                  <a:srgbClr val="000000"/>
                </a:solidFill>
              </a:defRPr>
            </a:lvl5pPr>
          </a:lstStyle>
          <a:p>
            <a:pPr lvl="0"/>
            <a:r>
              <a:rPr lang="en-US" dirty="0"/>
              <a:t>  </a:t>
            </a:r>
          </a:p>
        </p:txBody>
      </p:sp>
      <p:sp>
        <p:nvSpPr>
          <p:cNvPr id="33" name="Text Placeholder 9">
            <a:extLst>
              <a:ext uri="{FF2B5EF4-FFF2-40B4-BE49-F238E27FC236}">
                <a16:creationId xmlns:a16="http://schemas.microsoft.com/office/drawing/2014/main" id="{A310E853-9567-488D-87C8-6D9DF795636E}"/>
              </a:ext>
            </a:extLst>
          </p:cNvPr>
          <p:cNvSpPr>
            <a:spLocks noGrp="1"/>
          </p:cNvSpPr>
          <p:nvPr>
            <p:ph type="body" sz="quarter" idx="77" hasCustomPrompt="1"/>
          </p:nvPr>
        </p:nvSpPr>
        <p:spPr>
          <a:xfrm>
            <a:off x="2067449" y="4384964"/>
            <a:ext cx="1371600" cy="1749316"/>
          </a:xfrm>
          <a:prstGeom prst="rect">
            <a:avLst/>
          </a:prstGeom>
        </p:spPr>
        <p:txBody>
          <a:bodyPr lIns="0" tIns="0" rIns="0" bIns="0"/>
          <a:lstStyle>
            <a:lvl1pPr marL="233363" marR="0" indent="-180975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ClrTx/>
              <a:buSzTx/>
              <a:buFont typeface="Arial" pitchFamily="34" charset="0"/>
              <a:buChar char="•"/>
              <a:tabLst/>
              <a:defRPr sz="1200" baseline="0">
                <a:solidFill>
                  <a:srgbClr val="000000"/>
                </a:solidFill>
              </a:defRPr>
            </a:lvl1pPr>
            <a:lvl2pPr marL="347663" indent="-174625">
              <a:defRPr sz="1200">
                <a:solidFill>
                  <a:srgbClr val="000000"/>
                </a:solidFill>
              </a:defRPr>
            </a:lvl2pPr>
            <a:lvl3pPr marL="509588" indent="-161925">
              <a:defRPr sz="1200">
                <a:solidFill>
                  <a:srgbClr val="000000"/>
                </a:solidFill>
              </a:defRPr>
            </a:lvl3pPr>
            <a:lvl4pPr marL="682625" indent="-173038">
              <a:defRPr sz="1200">
                <a:solidFill>
                  <a:srgbClr val="000000"/>
                </a:solidFill>
              </a:defRPr>
            </a:lvl4pPr>
          </a:lstStyle>
          <a:p>
            <a:pPr marL="233363" marR="0" lvl="0" indent="-180975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n-US" dirty="0"/>
              <a:t>Objectives of the day</a:t>
            </a:r>
          </a:p>
        </p:txBody>
      </p:sp>
      <p:sp>
        <p:nvSpPr>
          <p:cNvPr id="34" name="Text Placeholder 9">
            <a:extLst>
              <a:ext uri="{FF2B5EF4-FFF2-40B4-BE49-F238E27FC236}">
                <a16:creationId xmlns:a16="http://schemas.microsoft.com/office/drawing/2014/main" id="{EF982EC1-AFE4-421D-85AC-97DCF0B48F55}"/>
              </a:ext>
            </a:extLst>
          </p:cNvPr>
          <p:cNvSpPr>
            <a:spLocks noGrp="1"/>
          </p:cNvSpPr>
          <p:nvPr>
            <p:ph type="body" sz="quarter" idx="78" hasCustomPrompt="1"/>
          </p:nvPr>
        </p:nvSpPr>
        <p:spPr>
          <a:xfrm>
            <a:off x="3573633" y="4384964"/>
            <a:ext cx="1371600" cy="1749316"/>
          </a:xfrm>
          <a:prstGeom prst="rect">
            <a:avLst/>
          </a:prstGeom>
        </p:spPr>
        <p:txBody>
          <a:bodyPr lIns="0" tIns="0" rIns="0" bIns="0"/>
          <a:lstStyle>
            <a:lvl1pPr marL="233363" marR="0" indent="-180975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ClrTx/>
              <a:buSzTx/>
              <a:buFont typeface="Arial" pitchFamily="34" charset="0"/>
              <a:buChar char="•"/>
              <a:tabLst/>
              <a:defRPr sz="1200" baseline="0">
                <a:solidFill>
                  <a:srgbClr val="000000"/>
                </a:solidFill>
              </a:defRPr>
            </a:lvl1pPr>
            <a:lvl2pPr marL="347663" indent="-174625">
              <a:defRPr sz="1200">
                <a:solidFill>
                  <a:srgbClr val="000000"/>
                </a:solidFill>
              </a:defRPr>
            </a:lvl2pPr>
            <a:lvl3pPr marL="509588" indent="-161925">
              <a:defRPr sz="1200">
                <a:solidFill>
                  <a:srgbClr val="000000"/>
                </a:solidFill>
              </a:defRPr>
            </a:lvl3pPr>
            <a:lvl4pPr marL="682625" indent="-173038">
              <a:defRPr sz="1200">
                <a:solidFill>
                  <a:srgbClr val="000000"/>
                </a:solidFill>
              </a:defRPr>
            </a:lvl4pPr>
          </a:lstStyle>
          <a:p>
            <a:pPr marL="233363" marR="0" lvl="0" indent="-180975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n-US" dirty="0"/>
              <a:t>Objectives of the day</a:t>
            </a:r>
          </a:p>
        </p:txBody>
      </p:sp>
      <p:sp>
        <p:nvSpPr>
          <p:cNvPr id="35" name="Text Placeholder 9">
            <a:extLst>
              <a:ext uri="{FF2B5EF4-FFF2-40B4-BE49-F238E27FC236}">
                <a16:creationId xmlns:a16="http://schemas.microsoft.com/office/drawing/2014/main" id="{7C539CAA-214A-48C5-B30F-C3B5E923FCD4}"/>
              </a:ext>
            </a:extLst>
          </p:cNvPr>
          <p:cNvSpPr>
            <a:spLocks noGrp="1"/>
          </p:cNvSpPr>
          <p:nvPr>
            <p:ph type="body" sz="quarter" idx="79" hasCustomPrompt="1"/>
          </p:nvPr>
        </p:nvSpPr>
        <p:spPr>
          <a:xfrm>
            <a:off x="5073181" y="4384964"/>
            <a:ext cx="1371600" cy="1749316"/>
          </a:xfrm>
          <a:prstGeom prst="rect">
            <a:avLst/>
          </a:prstGeom>
        </p:spPr>
        <p:txBody>
          <a:bodyPr lIns="0" tIns="0" rIns="0" bIns="0"/>
          <a:lstStyle>
            <a:lvl1pPr marL="233363" marR="0" indent="-180975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ClrTx/>
              <a:buSzTx/>
              <a:buFont typeface="Arial" pitchFamily="34" charset="0"/>
              <a:buChar char="•"/>
              <a:tabLst/>
              <a:defRPr sz="1200" baseline="0">
                <a:solidFill>
                  <a:srgbClr val="000000"/>
                </a:solidFill>
              </a:defRPr>
            </a:lvl1pPr>
            <a:lvl2pPr marL="347663" indent="-174625">
              <a:defRPr sz="1200">
                <a:solidFill>
                  <a:srgbClr val="000000"/>
                </a:solidFill>
              </a:defRPr>
            </a:lvl2pPr>
            <a:lvl3pPr marL="509588" indent="-161925">
              <a:defRPr sz="1200">
                <a:solidFill>
                  <a:srgbClr val="000000"/>
                </a:solidFill>
              </a:defRPr>
            </a:lvl3pPr>
            <a:lvl4pPr marL="682625" indent="-173038">
              <a:defRPr sz="1200">
                <a:solidFill>
                  <a:srgbClr val="000000"/>
                </a:solidFill>
              </a:defRPr>
            </a:lvl4pPr>
          </a:lstStyle>
          <a:p>
            <a:pPr marL="233363" marR="0" lvl="0" indent="-180975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n-US" dirty="0"/>
              <a:t>Objectives of the day</a:t>
            </a:r>
          </a:p>
        </p:txBody>
      </p:sp>
      <p:sp>
        <p:nvSpPr>
          <p:cNvPr id="36" name="Text Placeholder 9">
            <a:extLst>
              <a:ext uri="{FF2B5EF4-FFF2-40B4-BE49-F238E27FC236}">
                <a16:creationId xmlns:a16="http://schemas.microsoft.com/office/drawing/2014/main" id="{4B832095-9CF5-4643-8700-84FDFDD8A758}"/>
              </a:ext>
            </a:extLst>
          </p:cNvPr>
          <p:cNvSpPr>
            <a:spLocks noGrp="1"/>
          </p:cNvSpPr>
          <p:nvPr>
            <p:ph type="body" sz="quarter" idx="80" hasCustomPrompt="1"/>
          </p:nvPr>
        </p:nvSpPr>
        <p:spPr>
          <a:xfrm>
            <a:off x="6567872" y="4384964"/>
            <a:ext cx="1371600" cy="1749316"/>
          </a:xfrm>
          <a:prstGeom prst="rect">
            <a:avLst/>
          </a:prstGeom>
        </p:spPr>
        <p:txBody>
          <a:bodyPr lIns="0" tIns="0" rIns="0" bIns="0"/>
          <a:lstStyle>
            <a:lvl1pPr marL="233363" marR="0" indent="-180975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ClrTx/>
              <a:buSzTx/>
              <a:buFont typeface="Arial" pitchFamily="34" charset="0"/>
              <a:buChar char="•"/>
              <a:tabLst/>
              <a:defRPr sz="1200" baseline="0">
                <a:solidFill>
                  <a:srgbClr val="000000"/>
                </a:solidFill>
              </a:defRPr>
            </a:lvl1pPr>
            <a:lvl2pPr marL="347663" indent="-174625">
              <a:defRPr sz="1200">
                <a:solidFill>
                  <a:srgbClr val="000000"/>
                </a:solidFill>
              </a:defRPr>
            </a:lvl2pPr>
            <a:lvl3pPr marL="509588" indent="-161925">
              <a:defRPr sz="1200">
                <a:solidFill>
                  <a:srgbClr val="000000"/>
                </a:solidFill>
              </a:defRPr>
            </a:lvl3pPr>
            <a:lvl4pPr marL="682625" indent="-173038">
              <a:defRPr sz="1200">
                <a:solidFill>
                  <a:srgbClr val="000000"/>
                </a:solidFill>
              </a:defRPr>
            </a:lvl4pPr>
          </a:lstStyle>
          <a:p>
            <a:pPr marL="233363" marR="0" lvl="0" indent="-180975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n-US" dirty="0"/>
              <a:t>Objectives of the day</a:t>
            </a:r>
          </a:p>
        </p:txBody>
      </p:sp>
      <p:sp>
        <p:nvSpPr>
          <p:cNvPr id="37" name="Text Placeholder 9">
            <a:extLst>
              <a:ext uri="{FF2B5EF4-FFF2-40B4-BE49-F238E27FC236}">
                <a16:creationId xmlns:a16="http://schemas.microsoft.com/office/drawing/2014/main" id="{DDE97F7A-D3C0-40D2-853C-D28035F02A07}"/>
              </a:ext>
            </a:extLst>
          </p:cNvPr>
          <p:cNvSpPr>
            <a:spLocks noGrp="1"/>
          </p:cNvSpPr>
          <p:nvPr>
            <p:ph type="body" sz="quarter" idx="81" hasCustomPrompt="1"/>
          </p:nvPr>
        </p:nvSpPr>
        <p:spPr>
          <a:xfrm>
            <a:off x="8063634" y="4384964"/>
            <a:ext cx="1371600" cy="1749316"/>
          </a:xfrm>
          <a:prstGeom prst="rect">
            <a:avLst/>
          </a:prstGeom>
        </p:spPr>
        <p:txBody>
          <a:bodyPr lIns="0" tIns="0" rIns="0" bIns="0"/>
          <a:lstStyle>
            <a:lvl1pPr marL="233363" marR="0" indent="-180975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ClrTx/>
              <a:buSzTx/>
              <a:buFont typeface="Arial" pitchFamily="34" charset="0"/>
              <a:buChar char="•"/>
              <a:tabLst/>
              <a:defRPr sz="1200" baseline="0">
                <a:solidFill>
                  <a:srgbClr val="000000"/>
                </a:solidFill>
              </a:defRPr>
            </a:lvl1pPr>
            <a:lvl2pPr marL="347663" indent="-174625">
              <a:defRPr sz="1200">
                <a:solidFill>
                  <a:srgbClr val="000000"/>
                </a:solidFill>
              </a:defRPr>
            </a:lvl2pPr>
            <a:lvl3pPr marL="509588" indent="-161925">
              <a:defRPr sz="1200">
                <a:solidFill>
                  <a:srgbClr val="000000"/>
                </a:solidFill>
              </a:defRPr>
            </a:lvl3pPr>
            <a:lvl4pPr marL="682625" indent="-173038">
              <a:defRPr sz="1200">
                <a:solidFill>
                  <a:srgbClr val="000000"/>
                </a:solidFill>
              </a:defRPr>
            </a:lvl4pPr>
          </a:lstStyle>
          <a:p>
            <a:pPr marL="233363" marR="0" lvl="0" indent="-180975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n-US" dirty="0"/>
              <a:t>Objectives of the day</a:t>
            </a:r>
          </a:p>
        </p:txBody>
      </p:sp>
      <p:sp>
        <p:nvSpPr>
          <p:cNvPr id="38" name="Text Placeholder 81">
            <a:extLst>
              <a:ext uri="{FF2B5EF4-FFF2-40B4-BE49-F238E27FC236}">
                <a16:creationId xmlns:a16="http://schemas.microsoft.com/office/drawing/2014/main" id="{6E0524F3-A89B-4E7E-888A-92BBA89BF415}"/>
              </a:ext>
            </a:extLst>
          </p:cNvPr>
          <p:cNvSpPr>
            <a:spLocks noGrp="1"/>
          </p:cNvSpPr>
          <p:nvPr>
            <p:ph type="body" sz="quarter" idx="82" hasCustomPrompt="1"/>
          </p:nvPr>
        </p:nvSpPr>
        <p:spPr>
          <a:xfrm>
            <a:off x="2019712" y="4010772"/>
            <a:ext cx="365760" cy="329184"/>
          </a:xfrm>
          <a:prstGeom prst="rect">
            <a:avLst/>
          </a:prstGeom>
          <a:solidFill>
            <a:schemeClr val="accent1"/>
          </a:solidFill>
        </p:spPr>
        <p:txBody>
          <a:bodyPr anchor="ctr"/>
          <a:lstStyle>
            <a:lvl1pPr marL="0" indent="0" algn="ctr">
              <a:buNone/>
              <a:defRPr sz="1400" b="1">
                <a:solidFill>
                  <a:schemeClr val="bg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4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</a:lstStyle>
          <a:p>
            <a:pPr lvl="0"/>
            <a:r>
              <a:rPr lang="en-US" dirty="0"/>
              <a:t>#</a:t>
            </a:r>
          </a:p>
        </p:txBody>
      </p:sp>
      <p:sp>
        <p:nvSpPr>
          <p:cNvPr id="39" name="Text Placeholder 81">
            <a:extLst>
              <a:ext uri="{FF2B5EF4-FFF2-40B4-BE49-F238E27FC236}">
                <a16:creationId xmlns:a16="http://schemas.microsoft.com/office/drawing/2014/main" id="{32CBF044-829F-461E-9754-FA44A30E707A}"/>
              </a:ext>
            </a:extLst>
          </p:cNvPr>
          <p:cNvSpPr>
            <a:spLocks noGrp="1"/>
          </p:cNvSpPr>
          <p:nvPr>
            <p:ph type="body" sz="quarter" idx="83" hasCustomPrompt="1"/>
          </p:nvPr>
        </p:nvSpPr>
        <p:spPr>
          <a:xfrm>
            <a:off x="3505200" y="4010772"/>
            <a:ext cx="365760" cy="329184"/>
          </a:xfrm>
          <a:prstGeom prst="rect">
            <a:avLst/>
          </a:prstGeom>
          <a:solidFill>
            <a:schemeClr val="accent1"/>
          </a:solidFill>
        </p:spPr>
        <p:txBody>
          <a:bodyPr anchor="ctr"/>
          <a:lstStyle>
            <a:lvl1pPr marL="0" indent="0" algn="ctr">
              <a:buNone/>
              <a:defRPr sz="1400" b="1">
                <a:solidFill>
                  <a:schemeClr val="bg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4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</a:lstStyle>
          <a:p>
            <a:pPr lvl="0"/>
            <a:r>
              <a:rPr lang="en-US" dirty="0"/>
              <a:t>#</a:t>
            </a:r>
          </a:p>
        </p:txBody>
      </p:sp>
      <p:sp>
        <p:nvSpPr>
          <p:cNvPr id="40" name="Text Placeholder 81">
            <a:extLst>
              <a:ext uri="{FF2B5EF4-FFF2-40B4-BE49-F238E27FC236}">
                <a16:creationId xmlns:a16="http://schemas.microsoft.com/office/drawing/2014/main" id="{F357AC05-EEAB-4998-AF8C-3A307C588123}"/>
              </a:ext>
            </a:extLst>
          </p:cNvPr>
          <p:cNvSpPr>
            <a:spLocks noGrp="1"/>
          </p:cNvSpPr>
          <p:nvPr>
            <p:ph type="body" sz="quarter" idx="84" hasCustomPrompt="1"/>
          </p:nvPr>
        </p:nvSpPr>
        <p:spPr>
          <a:xfrm>
            <a:off x="5007760" y="4010772"/>
            <a:ext cx="365760" cy="329184"/>
          </a:xfrm>
          <a:prstGeom prst="rect">
            <a:avLst/>
          </a:prstGeom>
          <a:solidFill>
            <a:schemeClr val="accent1"/>
          </a:solidFill>
        </p:spPr>
        <p:txBody>
          <a:bodyPr anchor="ctr"/>
          <a:lstStyle>
            <a:lvl1pPr marL="0" indent="0" algn="ctr">
              <a:buNone/>
              <a:defRPr sz="1400" b="1">
                <a:solidFill>
                  <a:schemeClr val="bg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4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</a:lstStyle>
          <a:p>
            <a:pPr lvl="0"/>
            <a:r>
              <a:rPr lang="en-US" dirty="0"/>
              <a:t>#</a:t>
            </a:r>
          </a:p>
        </p:txBody>
      </p:sp>
      <p:sp>
        <p:nvSpPr>
          <p:cNvPr id="41" name="Text Placeholder 81">
            <a:extLst>
              <a:ext uri="{FF2B5EF4-FFF2-40B4-BE49-F238E27FC236}">
                <a16:creationId xmlns:a16="http://schemas.microsoft.com/office/drawing/2014/main" id="{BAA1FBF9-7B3A-4B52-B04F-523B4502CAD0}"/>
              </a:ext>
            </a:extLst>
          </p:cNvPr>
          <p:cNvSpPr>
            <a:spLocks noGrp="1"/>
          </p:cNvSpPr>
          <p:nvPr>
            <p:ph type="body" sz="quarter" idx="85" hasCustomPrompt="1"/>
          </p:nvPr>
        </p:nvSpPr>
        <p:spPr>
          <a:xfrm>
            <a:off x="6496760" y="4010772"/>
            <a:ext cx="365760" cy="329184"/>
          </a:xfrm>
          <a:prstGeom prst="rect">
            <a:avLst/>
          </a:prstGeom>
          <a:solidFill>
            <a:schemeClr val="accent1"/>
          </a:solidFill>
        </p:spPr>
        <p:txBody>
          <a:bodyPr anchor="ctr"/>
          <a:lstStyle>
            <a:lvl1pPr marL="0" indent="0" algn="ctr">
              <a:buNone/>
              <a:defRPr sz="1400" b="1">
                <a:solidFill>
                  <a:schemeClr val="bg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4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</a:lstStyle>
          <a:p>
            <a:pPr lvl="0"/>
            <a:r>
              <a:rPr lang="en-US" dirty="0"/>
              <a:t>#</a:t>
            </a:r>
          </a:p>
        </p:txBody>
      </p:sp>
      <p:sp>
        <p:nvSpPr>
          <p:cNvPr id="42" name="Text Placeholder 81">
            <a:extLst>
              <a:ext uri="{FF2B5EF4-FFF2-40B4-BE49-F238E27FC236}">
                <a16:creationId xmlns:a16="http://schemas.microsoft.com/office/drawing/2014/main" id="{9EA9EF09-CE25-48AD-9C9B-7C8E1C571CAB}"/>
              </a:ext>
            </a:extLst>
          </p:cNvPr>
          <p:cNvSpPr>
            <a:spLocks noGrp="1"/>
          </p:cNvSpPr>
          <p:nvPr>
            <p:ph type="body" sz="quarter" idx="86" hasCustomPrompt="1"/>
          </p:nvPr>
        </p:nvSpPr>
        <p:spPr>
          <a:xfrm>
            <a:off x="7985088" y="4010772"/>
            <a:ext cx="365760" cy="329184"/>
          </a:xfrm>
          <a:prstGeom prst="rect">
            <a:avLst/>
          </a:prstGeom>
          <a:solidFill>
            <a:schemeClr val="accent1"/>
          </a:solidFill>
        </p:spPr>
        <p:txBody>
          <a:bodyPr anchor="ctr"/>
          <a:lstStyle>
            <a:lvl1pPr marL="0" indent="0" algn="ctr">
              <a:buNone/>
              <a:defRPr sz="1400" b="1">
                <a:solidFill>
                  <a:schemeClr val="bg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4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</a:lstStyle>
          <a:p>
            <a:pPr lvl="0"/>
            <a:r>
              <a:rPr lang="en-US" dirty="0"/>
              <a:t>#</a:t>
            </a:r>
          </a:p>
        </p:txBody>
      </p:sp>
      <p:sp>
        <p:nvSpPr>
          <p:cNvPr id="43" name="Text Placeholder 2">
            <a:extLst>
              <a:ext uri="{FF2B5EF4-FFF2-40B4-BE49-F238E27FC236}">
                <a16:creationId xmlns:a16="http://schemas.microsoft.com/office/drawing/2014/main" id="{226003EB-4E20-4EB0-A390-D79C2C7BEB9A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1000" y="6423836"/>
            <a:ext cx="9142413" cy="357964"/>
          </a:xfrm>
          <a:prstGeom prst="rect">
            <a:avLst/>
          </a:prstGeom>
        </p:spPr>
        <p:txBody>
          <a:bodyPr lIns="0" tIns="0" rIns="0" bIns="0" anchor="b"/>
          <a:lstStyle>
            <a:lvl1pPr marL="0" indent="0">
              <a:spcBef>
                <a:spcPts val="0"/>
              </a:spcBef>
              <a:buNone/>
              <a:defRPr sz="8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 dirty="0"/>
              <a:t>NOTE: (1) Click this box to write the notes and sources; (2) All notes and sources should follow the format of this note; and (3) The text in this box should be bottom aligned and should be of Calibri 8 font size            SOURCE: “Report name”, Corresponding author/organization, Year; “Report name 2”, Corresponding author, Year</a:t>
            </a:r>
          </a:p>
        </p:txBody>
      </p:sp>
    </p:spTree>
    <p:extLst>
      <p:ext uri="{BB962C8B-B14F-4D97-AF65-F5344CB8AC3E}">
        <p14:creationId xmlns:p14="http://schemas.microsoft.com/office/powerpoint/2010/main" val="2139490152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Team Introdu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DAEF9D19-0EAC-4478-8DF2-6CFDCA3030D8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2101730941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07" name="think-cell Slide" r:id="rId4" imgW="592" imgH="595" progId="TCLayout.ActiveDocument.1">
                  <p:embed/>
                </p:oleObj>
              </mc:Choice>
              <mc:Fallback>
                <p:oleObj name="think-cell Slide" r:id="rId4" imgW="592" imgH="595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Text Placeholder 19">
            <a:extLst>
              <a:ext uri="{FF2B5EF4-FFF2-40B4-BE49-F238E27FC236}">
                <a16:creationId xmlns:a16="http://schemas.microsoft.com/office/drawing/2014/main" id="{4BA3F54F-D4F3-46CA-806B-54C23D420F4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28600" y="114301"/>
            <a:ext cx="7772400" cy="914400"/>
          </a:xfrm>
          <a:prstGeom prst="rect">
            <a:avLst/>
          </a:prstGeom>
        </p:spPr>
        <p:txBody>
          <a:bodyPr lIns="0" rIns="0" anchor="ctr"/>
          <a:lstStyle>
            <a:lvl1pPr marL="0" indent="0">
              <a:spcBef>
                <a:spcPts val="600"/>
              </a:spcBef>
              <a:buNone/>
              <a:defRPr sz="2200" b="1">
                <a:solidFill>
                  <a:schemeClr val="bg1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Click to write the slide heading which should be of 22 font size and no more than two lines</a:t>
            </a:r>
          </a:p>
        </p:txBody>
      </p:sp>
      <p:sp>
        <p:nvSpPr>
          <p:cNvPr id="5" name="Text Placeholder 14">
            <a:extLst>
              <a:ext uri="{FF2B5EF4-FFF2-40B4-BE49-F238E27FC236}">
                <a16:creationId xmlns:a16="http://schemas.microsoft.com/office/drawing/2014/main" id="{A809F99A-EC4D-45C8-AE31-26A61FD8575B}"/>
              </a:ext>
            </a:extLst>
          </p:cNvPr>
          <p:cNvSpPr>
            <a:spLocks noGrp="1"/>
          </p:cNvSpPr>
          <p:nvPr>
            <p:ph type="body" sz="quarter" idx="68" hasCustomPrompt="1"/>
          </p:nvPr>
        </p:nvSpPr>
        <p:spPr>
          <a:xfrm>
            <a:off x="387357" y="1325701"/>
            <a:ext cx="4354771" cy="27432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lIns="82058" tIns="41029" rIns="82058" bIns="41029" anchor="ctr"/>
          <a:lstStyle>
            <a:lvl1pPr marL="0" indent="0" algn="l">
              <a:buNone/>
              <a:defRPr sz="1400" b="1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Name, Designation</a:t>
            </a:r>
          </a:p>
        </p:txBody>
      </p:sp>
      <p:sp>
        <p:nvSpPr>
          <p:cNvPr id="6" name="Text Placeholder 58">
            <a:extLst>
              <a:ext uri="{FF2B5EF4-FFF2-40B4-BE49-F238E27FC236}">
                <a16:creationId xmlns:a16="http://schemas.microsoft.com/office/drawing/2014/main" id="{5E86E36E-1C04-47A4-A0AC-C07AACD36F74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87351" y="1616430"/>
            <a:ext cx="4344139" cy="1200706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9050">
            <a:solidFill>
              <a:schemeClr val="accent1"/>
            </a:solidFill>
          </a:ln>
        </p:spPr>
        <p:txBody>
          <a:bodyPr/>
          <a:lstStyle>
            <a:lvl1pPr marL="0" indent="0">
              <a:buNone/>
              <a:defRPr sz="1200">
                <a:solidFill>
                  <a:srgbClr val="000000"/>
                </a:solidFill>
              </a:defRPr>
            </a:lvl1pPr>
            <a:lvl2pPr>
              <a:defRPr>
                <a:solidFill>
                  <a:srgbClr val="000000"/>
                </a:solidFill>
              </a:defRPr>
            </a:lvl2pPr>
            <a:lvl3pPr>
              <a:defRPr>
                <a:solidFill>
                  <a:srgbClr val="000000"/>
                </a:solidFill>
              </a:defRPr>
            </a:lvl3pPr>
            <a:lvl4pPr>
              <a:defRPr>
                <a:solidFill>
                  <a:srgbClr val="000000"/>
                </a:solidFill>
              </a:defRPr>
            </a:lvl4pPr>
            <a:lvl5pPr>
              <a:defRPr>
                <a:solidFill>
                  <a:srgbClr val="000000"/>
                </a:solidFill>
              </a:defRPr>
            </a:lvl5pPr>
          </a:lstStyle>
          <a:p>
            <a:pPr lvl="0"/>
            <a:r>
              <a:rPr lang="en-US" dirty="0"/>
              <a:t>Photo</a:t>
            </a:r>
          </a:p>
        </p:txBody>
      </p:sp>
      <p:sp>
        <p:nvSpPr>
          <p:cNvPr id="7" name="Text Placeholder 9">
            <a:extLst>
              <a:ext uri="{FF2B5EF4-FFF2-40B4-BE49-F238E27FC236}">
                <a16:creationId xmlns:a16="http://schemas.microsoft.com/office/drawing/2014/main" id="{50B1E728-4C30-4FEF-8956-A87A437A1D98}"/>
              </a:ext>
            </a:extLst>
          </p:cNvPr>
          <p:cNvSpPr>
            <a:spLocks noGrp="1"/>
          </p:cNvSpPr>
          <p:nvPr>
            <p:ph type="body" sz="quarter" idx="50" hasCustomPrompt="1"/>
          </p:nvPr>
        </p:nvSpPr>
        <p:spPr>
          <a:xfrm>
            <a:off x="1432385" y="1658814"/>
            <a:ext cx="3267197" cy="1105162"/>
          </a:xfrm>
          <a:prstGeom prst="rect">
            <a:avLst/>
          </a:prstGeom>
        </p:spPr>
        <p:txBody>
          <a:bodyPr lIns="0" tIns="0" rIns="0" bIns="0"/>
          <a:lstStyle>
            <a:lvl1pPr marL="233363" indent="-180975">
              <a:spcBef>
                <a:spcPts val="0"/>
              </a:spcBef>
              <a:spcAft>
                <a:spcPts val="900"/>
              </a:spcAft>
              <a:defRPr sz="1200" baseline="0">
                <a:solidFill>
                  <a:srgbClr val="000000"/>
                </a:solidFill>
              </a:defRPr>
            </a:lvl1pPr>
            <a:lvl2pPr marL="347663" indent="-174625">
              <a:defRPr sz="1200">
                <a:solidFill>
                  <a:srgbClr val="000000"/>
                </a:solidFill>
              </a:defRPr>
            </a:lvl2pPr>
            <a:lvl3pPr marL="509588" indent="-161925">
              <a:defRPr sz="1200">
                <a:solidFill>
                  <a:srgbClr val="000000"/>
                </a:solidFill>
              </a:defRPr>
            </a:lvl3pPr>
            <a:lvl4pPr marL="682625" indent="-173038">
              <a:defRPr sz="1200">
                <a:solidFill>
                  <a:srgbClr val="000000"/>
                </a:solidFill>
              </a:defRPr>
            </a:lvl4pPr>
          </a:lstStyle>
          <a:p>
            <a:pPr lvl="0"/>
            <a:r>
              <a:rPr lang="en-US" dirty="0"/>
              <a:t>1-2 lines about past projects/focus at ATA</a:t>
            </a:r>
            <a:br>
              <a:rPr lang="en-US" dirty="0"/>
            </a:br>
            <a:r>
              <a:rPr lang="en-US" dirty="0"/>
              <a:t>Previous work experience (if any)</a:t>
            </a:r>
            <a:br>
              <a:rPr lang="en-US" dirty="0"/>
            </a:br>
            <a:r>
              <a:rPr lang="en-US" dirty="0"/>
              <a:t>Degrees and certifications</a:t>
            </a:r>
          </a:p>
          <a:p>
            <a:pPr lvl="0"/>
            <a:endParaRPr lang="en-US" dirty="0"/>
          </a:p>
        </p:txBody>
      </p:sp>
      <p:sp>
        <p:nvSpPr>
          <p:cNvPr id="8" name="Text Placeholder 14">
            <a:extLst>
              <a:ext uri="{FF2B5EF4-FFF2-40B4-BE49-F238E27FC236}">
                <a16:creationId xmlns:a16="http://schemas.microsoft.com/office/drawing/2014/main" id="{7CEEE18A-6E21-40E2-9ADE-B3CFE179045B}"/>
              </a:ext>
            </a:extLst>
          </p:cNvPr>
          <p:cNvSpPr>
            <a:spLocks noGrp="1"/>
          </p:cNvSpPr>
          <p:nvPr>
            <p:ph type="body" sz="quarter" idx="70" hasCustomPrompt="1"/>
          </p:nvPr>
        </p:nvSpPr>
        <p:spPr>
          <a:xfrm>
            <a:off x="387357" y="2984382"/>
            <a:ext cx="4354771" cy="27432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lIns="82058" tIns="41029" rIns="82058" bIns="41029" anchor="ctr"/>
          <a:lstStyle>
            <a:lvl1pPr marL="0" indent="0" algn="l">
              <a:buNone/>
              <a:defRPr sz="1400" b="1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Name, Designation</a:t>
            </a:r>
          </a:p>
        </p:txBody>
      </p:sp>
      <p:sp>
        <p:nvSpPr>
          <p:cNvPr id="9" name="Text Placeholder 58">
            <a:extLst>
              <a:ext uri="{FF2B5EF4-FFF2-40B4-BE49-F238E27FC236}">
                <a16:creationId xmlns:a16="http://schemas.microsoft.com/office/drawing/2014/main" id="{513EDAD0-46D1-44D0-8D71-3CCBE5970E36}"/>
              </a:ext>
            </a:extLst>
          </p:cNvPr>
          <p:cNvSpPr>
            <a:spLocks noGrp="1"/>
          </p:cNvSpPr>
          <p:nvPr>
            <p:ph type="body" sz="quarter" idx="71" hasCustomPrompt="1"/>
          </p:nvPr>
        </p:nvSpPr>
        <p:spPr>
          <a:xfrm>
            <a:off x="387351" y="3275111"/>
            <a:ext cx="4344139" cy="1200706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9050">
            <a:solidFill>
              <a:schemeClr val="accent1"/>
            </a:solidFill>
          </a:ln>
        </p:spPr>
        <p:txBody>
          <a:bodyPr/>
          <a:lstStyle>
            <a:lvl1pPr marL="0" indent="0">
              <a:buNone/>
              <a:defRPr sz="1200">
                <a:solidFill>
                  <a:srgbClr val="000000"/>
                </a:solidFill>
              </a:defRPr>
            </a:lvl1pPr>
            <a:lvl2pPr>
              <a:defRPr>
                <a:solidFill>
                  <a:srgbClr val="000000"/>
                </a:solidFill>
              </a:defRPr>
            </a:lvl2pPr>
            <a:lvl3pPr>
              <a:defRPr>
                <a:solidFill>
                  <a:srgbClr val="000000"/>
                </a:solidFill>
              </a:defRPr>
            </a:lvl3pPr>
            <a:lvl4pPr>
              <a:defRPr>
                <a:solidFill>
                  <a:srgbClr val="000000"/>
                </a:solidFill>
              </a:defRPr>
            </a:lvl4pPr>
            <a:lvl5pPr>
              <a:defRPr>
                <a:solidFill>
                  <a:srgbClr val="000000"/>
                </a:solidFill>
              </a:defRPr>
            </a:lvl5pPr>
          </a:lstStyle>
          <a:p>
            <a:pPr lvl="0"/>
            <a:r>
              <a:rPr lang="en-US" dirty="0"/>
              <a:t>Photo</a:t>
            </a:r>
          </a:p>
        </p:txBody>
      </p:sp>
      <p:sp>
        <p:nvSpPr>
          <p:cNvPr id="10" name="Text Placeholder 14">
            <a:extLst>
              <a:ext uri="{FF2B5EF4-FFF2-40B4-BE49-F238E27FC236}">
                <a16:creationId xmlns:a16="http://schemas.microsoft.com/office/drawing/2014/main" id="{ED5E8064-2FF5-4EFC-9B33-D6C6F100988E}"/>
              </a:ext>
            </a:extLst>
          </p:cNvPr>
          <p:cNvSpPr>
            <a:spLocks noGrp="1"/>
          </p:cNvSpPr>
          <p:nvPr>
            <p:ph type="body" sz="quarter" idx="73" hasCustomPrompt="1"/>
          </p:nvPr>
        </p:nvSpPr>
        <p:spPr>
          <a:xfrm>
            <a:off x="387357" y="4683599"/>
            <a:ext cx="4354771" cy="27432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lIns="82058" tIns="41029" rIns="82058" bIns="41029" anchor="ctr"/>
          <a:lstStyle>
            <a:lvl1pPr marL="0" indent="0" algn="l">
              <a:buNone/>
              <a:defRPr sz="1400" b="1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Name, Designation</a:t>
            </a:r>
          </a:p>
        </p:txBody>
      </p:sp>
      <p:sp>
        <p:nvSpPr>
          <p:cNvPr id="11" name="Text Placeholder 58">
            <a:extLst>
              <a:ext uri="{FF2B5EF4-FFF2-40B4-BE49-F238E27FC236}">
                <a16:creationId xmlns:a16="http://schemas.microsoft.com/office/drawing/2014/main" id="{BDBF519B-7745-41AF-8BF5-7909D283196B}"/>
              </a:ext>
            </a:extLst>
          </p:cNvPr>
          <p:cNvSpPr>
            <a:spLocks noGrp="1"/>
          </p:cNvSpPr>
          <p:nvPr>
            <p:ph type="body" sz="quarter" idx="74" hasCustomPrompt="1"/>
          </p:nvPr>
        </p:nvSpPr>
        <p:spPr>
          <a:xfrm>
            <a:off x="387351" y="4963695"/>
            <a:ext cx="4344139" cy="1200706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9050">
            <a:solidFill>
              <a:schemeClr val="accent1"/>
            </a:solidFill>
          </a:ln>
        </p:spPr>
        <p:txBody>
          <a:bodyPr/>
          <a:lstStyle>
            <a:lvl1pPr marL="0" indent="0">
              <a:buNone/>
              <a:defRPr sz="1200">
                <a:solidFill>
                  <a:srgbClr val="000000"/>
                </a:solidFill>
              </a:defRPr>
            </a:lvl1pPr>
            <a:lvl2pPr>
              <a:defRPr>
                <a:solidFill>
                  <a:srgbClr val="000000"/>
                </a:solidFill>
              </a:defRPr>
            </a:lvl2pPr>
            <a:lvl3pPr>
              <a:defRPr>
                <a:solidFill>
                  <a:srgbClr val="000000"/>
                </a:solidFill>
              </a:defRPr>
            </a:lvl3pPr>
            <a:lvl4pPr>
              <a:defRPr>
                <a:solidFill>
                  <a:srgbClr val="000000"/>
                </a:solidFill>
              </a:defRPr>
            </a:lvl4pPr>
            <a:lvl5pPr>
              <a:defRPr>
                <a:solidFill>
                  <a:srgbClr val="000000"/>
                </a:solidFill>
              </a:defRPr>
            </a:lvl5pPr>
          </a:lstStyle>
          <a:p>
            <a:pPr lvl="0"/>
            <a:r>
              <a:rPr lang="en-US" dirty="0"/>
              <a:t>Photo</a:t>
            </a:r>
          </a:p>
        </p:txBody>
      </p:sp>
      <p:sp>
        <p:nvSpPr>
          <p:cNvPr id="12" name="Text Placeholder 9">
            <a:extLst>
              <a:ext uri="{FF2B5EF4-FFF2-40B4-BE49-F238E27FC236}">
                <a16:creationId xmlns:a16="http://schemas.microsoft.com/office/drawing/2014/main" id="{C59145A5-3E81-40ED-8C3D-66AF7F7E0887}"/>
              </a:ext>
            </a:extLst>
          </p:cNvPr>
          <p:cNvSpPr>
            <a:spLocks noGrp="1"/>
          </p:cNvSpPr>
          <p:nvPr>
            <p:ph type="body" sz="quarter" idx="75" hasCustomPrompt="1"/>
          </p:nvPr>
        </p:nvSpPr>
        <p:spPr>
          <a:xfrm>
            <a:off x="1432385" y="5016712"/>
            <a:ext cx="3267197" cy="1105162"/>
          </a:xfrm>
          <a:prstGeom prst="rect">
            <a:avLst/>
          </a:prstGeom>
        </p:spPr>
        <p:txBody>
          <a:bodyPr lIns="0" tIns="0" rIns="0" bIns="0"/>
          <a:lstStyle>
            <a:lvl1pPr marL="233363" indent="-180975" algn="l" defTabSz="911043" rtl="0" eaLnBrk="1" fontAlgn="base" hangingPunct="1">
              <a:spcBef>
                <a:spcPts val="0"/>
              </a:spcBef>
              <a:spcAft>
                <a:spcPts val="900"/>
              </a:spcAft>
              <a:buFont typeface="Arial" charset="0"/>
              <a:buChar char="•"/>
              <a:defRPr lang="en-US" sz="1200" kern="1200" baseline="0" dirty="0" smtClean="0">
                <a:solidFill>
                  <a:srgbClr val="000000"/>
                </a:solidFill>
                <a:latin typeface="+mn-lt"/>
                <a:ea typeface="ＭＳ Ｐゴシック" charset="0"/>
                <a:cs typeface="ＭＳ Ｐゴシック" charset="0"/>
              </a:defRPr>
            </a:lvl1pPr>
            <a:lvl2pPr marL="347663" indent="-174625">
              <a:defRPr sz="1200">
                <a:solidFill>
                  <a:srgbClr val="000000"/>
                </a:solidFill>
              </a:defRPr>
            </a:lvl2pPr>
            <a:lvl3pPr marL="509588" indent="-161925">
              <a:defRPr sz="1200">
                <a:solidFill>
                  <a:srgbClr val="000000"/>
                </a:solidFill>
              </a:defRPr>
            </a:lvl3pPr>
            <a:lvl4pPr marL="682625" indent="-173038">
              <a:defRPr sz="1200">
                <a:solidFill>
                  <a:srgbClr val="000000"/>
                </a:solidFill>
              </a:defRPr>
            </a:lvl4pPr>
          </a:lstStyle>
          <a:p>
            <a:pPr marL="233363" lvl="0" indent="-180975" algn="l" defTabSz="911043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</a:pPr>
            <a:r>
              <a:rPr lang="en-US" dirty="0"/>
              <a:t>1-2 lines about past projects/focus at ATA</a:t>
            </a:r>
            <a:br>
              <a:rPr lang="en-US" dirty="0"/>
            </a:br>
            <a:r>
              <a:rPr lang="en-US" dirty="0"/>
              <a:t>Previous work experience (if any)</a:t>
            </a:r>
            <a:br>
              <a:rPr lang="en-US" dirty="0"/>
            </a:br>
            <a:r>
              <a:rPr lang="en-US" dirty="0"/>
              <a:t>Degrees and certifications</a:t>
            </a:r>
          </a:p>
          <a:p>
            <a:pPr lvl="0"/>
            <a:endParaRPr lang="en-US" dirty="0"/>
          </a:p>
        </p:txBody>
      </p:sp>
      <p:sp>
        <p:nvSpPr>
          <p:cNvPr id="13" name="Text Placeholder 14">
            <a:extLst>
              <a:ext uri="{FF2B5EF4-FFF2-40B4-BE49-F238E27FC236}">
                <a16:creationId xmlns:a16="http://schemas.microsoft.com/office/drawing/2014/main" id="{D7F20662-7078-43E9-9752-CA81EB1E0005}"/>
              </a:ext>
            </a:extLst>
          </p:cNvPr>
          <p:cNvSpPr>
            <a:spLocks noGrp="1"/>
          </p:cNvSpPr>
          <p:nvPr>
            <p:ph type="body" sz="quarter" idx="76" hasCustomPrompt="1"/>
          </p:nvPr>
        </p:nvSpPr>
        <p:spPr>
          <a:xfrm>
            <a:off x="5170229" y="1325701"/>
            <a:ext cx="4354771" cy="27432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lIns="82058" tIns="41029" rIns="82058" bIns="41029" anchor="ctr"/>
          <a:lstStyle>
            <a:lvl1pPr marL="0" indent="0" algn="l">
              <a:buNone/>
              <a:defRPr sz="1400" b="1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Name, Designation</a:t>
            </a:r>
          </a:p>
        </p:txBody>
      </p:sp>
      <p:sp>
        <p:nvSpPr>
          <p:cNvPr id="14" name="Text Placeholder 58">
            <a:extLst>
              <a:ext uri="{FF2B5EF4-FFF2-40B4-BE49-F238E27FC236}">
                <a16:creationId xmlns:a16="http://schemas.microsoft.com/office/drawing/2014/main" id="{E4D201EC-DA29-4319-85BE-D69F2FD9C797}"/>
              </a:ext>
            </a:extLst>
          </p:cNvPr>
          <p:cNvSpPr>
            <a:spLocks noGrp="1"/>
          </p:cNvSpPr>
          <p:nvPr>
            <p:ph type="body" sz="quarter" idx="77" hasCustomPrompt="1"/>
          </p:nvPr>
        </p:nvSpPr>
        <p:spPr>
          <a:xfrm>
            <a:off x="5180853" y="1616430"/>
            <a:ext cx="4344139" cy="1200706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9050">
            <a:solidFill>
              <a:schemeClr val="accent1"/>
            </a:solidFill>
          </a:ln>
        </p:spPr>
        <p:txBody>
          <a:bodyPr/>
          <a:lstStyle>
            <a:lvl1pPr marL="0" indent="0">
              <a:buNone/>
              <a:defRPr sz="1200">
                <a:solidFill>
                  <a:srgbClr val="000000"/>
                </a:solidFill>
              </a:defRPr>
            </a:lvl1pPr>
            <a:lvl2pPr>
              <a:defRPr>
                <a:solidFill>
                  <a:srgbClr val="000000"/>
                </a:solidFill>
              </a:defRPr>
            </a:lvl2pPr>
            <a:lvl3pPr>
              <a:defRPr>
                <a:solidFill>
                  <a:srgbClr val="000000"/>
                </a:solidFill>
              </a:defRPr>
            </a:lvl3pPr>
            <a:lvl4pPr>
              <a:defRPr>
                <a:solidFill>
                  <a:srgbClr val="000000"/>
                </a:solidFill>
              </a:defRPr>
            </a:lvl4pPr>
            <a:lvl5pPr>
              <a:defRPr>
                <a:solidFill>
                  <a:srgbClr val="000000"/>
                </a:solidFill>
              </a:defRPr>
            </a:lvl5pPr>
          </a:lstStyle>
          <a:p>
            <a:pPr lvl="0"/>
            <a:r>
              <a:rPr lang="en-US" dirty="0"/>
              <a:t>Photo</a:t>
            </a:r>
          </a:p>
        </p:txBody>
      </p:sp>
      <p:sp>
        <p:nvSpPr>
          <p:cNvPr id="15" name="Text Placeholder 9">
            <a:extLst>
              <a:ext uri="{FF2B5EF4-FFF2-40B4-BE49-F238E27FC236}">
                <a16:creationId xmlns:a16="http://schemas.microsoft.com/office/drawing/2014/main" id="{80BE540B-15B2-4713-8CEA-BB949F57C4C3}"/>
              </a:ext>
            </a:extLst>
          </p:cNvPr>
          <p:cNvSpPr>
            <a:spLocks noGrp="1"/>
          </p:cNvSpPr>
          <p:nvPr>
            <p:ph type="body" sz="quarter" idx="78" hasCustomPrompt="1"/>
          </p:nvPr>
        </p:nvSpPr>
        <p:spPr>
          <a:xfrm>
            <a:off x="6225892" y="1658814"/>
            <a:ext cx="3267197" cy="1105162"/>
          </a:xfrm>
          <a:prstGeom prst="rect">
            <a:avLst/>
          </a:prstGeom>
        </p:spPr>
        <p:txBody>
          <a:bodyPr lIns="0" tIns="0" rIns="0" bIns="0"/>
          <a:lstStyle>
            <a:lvl1pPr marL="233363" indent="-180975" algn="l" defTabSz="911043" rtl="0" eaLnBrk="1" fontAlgn="base" hangingPunct="1">
              <a:spcBef>
                <a:spcPts val="0"/>
              </a:spcBef>
              <a:spcAft>
                <a:spcPts val="900"/>
              </a:spcAft>
              <a:buFont typeface="Arial" charset="0"/>
              <a:buChar char="•"/>
              <a:defRPr lang="en-US" sz="1200" kern="1200" baseline="0" dirty="0" smtClean="0">
                <a:solidFill>
                  <a:srgbClr val="000000"/>
                </a:solidFill>
                <a:latin typeface="+mn-lt"/>
                <a:ea typeface="ＭＳ Ｐゴシック" charset="0"/>
                <a:cs typeface="ＭＳ Ｐゴシック" charset="0"/>
              </a:defRPr>
            </a:lvl1pPr>
            <a:lvl2pPr marL="347663" indent="-174625">
              <a:defRPr sz="1200">
                <a:solidFill>
                  <a:srgbClr val="000000"/>
                </a:solidFill>
              </a:defRPr>
            </a:lvl2pPr>
            <a:lvl3pPr marL="509588" indent="-161925">
              <a:defRPr sz="1200">
                <a:solidFill>
                  <a:srgbClr val="000000"/>
                </a:solidFill>
              </a:defRPr>
            </a:lvl3pPr>
            <a:lvl4pPr marL="682625" indent="-173038">
              <a:defRPr sz="1200">
                <a:solidFill>
                  <a:srgbClr val="000000"/>
                </a:solidFill>
              </a:defRPr>
            </a:lvl4pPr>
          </a:lstStyle>
          <a:p>
            <a:pPr marL="233363" lvl="0" indent="-180975" algn="l" defTabSz="911043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</a:pPr>
            <a:r>
              <a:rPr lang="en-US" dirty="0"/>
              <a:t>1-2 lines about past projects/focus at ATA</a:t>
            </a:r>
            <a:br>
              <a:rPr lang="en-US" dirty="0"/>
            </a:br>
            <a:r>
              <a:rPr lang="en-US" dirty="0"/>
              <a:t>Previous work experience (if any)</a:t>
            </a:r>
            <a:br>
              <a:rPr lang="en-US" dirty="0"/>
            </a:br>
            <a:r>
              <a:rPr lang="en-US" dirty="0"/>
              <a:t>Degrees and certifications</a:t>
            </a:r>
          </a:p>
          <a:p>
            <a:pPr lvl="0"/>
            <a:endParaRPr lang="en-US" dirty="0"/>
          </a:p>
        </p:txBody>
      </p:sp>
      <p:sp>
        <p:nvSpPr>
          <p:cNvPr id="16" name="Text Placeholder 14">
            <a:extLst>
              <a:ext uri="{FF2B5EF4-FFF2-40B4-BE49-F238E27FC236}">
                <a16:creationId xmlns:a16="http://schemas.microsoft.com/office/drawing/2014/main" id="{45AFC010-7794-47E1-93AE-295FF3A0D71C}"/>
              </a:ext>
            </a:extLst>
          </p:cNvPr>
          <p:cNvSpPr>
            <a:spLocks noGrp="1"/>
          </p:cNvSpPr>
          <p:nvPr>
            <p:ph type="body" sz="quarter" idx="79" hasCustomPrompt="1"/>
          </p:nvPr>
        </p:nvSpPr>
        <p:spPr>
          <a:xfrm>
            <a:off x="5170229" y="2984382"/>
            <a:ext cx="4354771" cy="27432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lIns="82058" tIns="41029" rIns="82058" bIns="41029" anchor="ctr"/>
          <a:lstStyle>
            <a:lvl1pPr marL="0" indent="0" algn="l">
              <a:buNone/>
              <a:defRPr sz="1400" b="1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Name, Designation</a:t>
            </a:r>
          </a:p>
        </p:txBody>
      </p:sp>
      <p:sp>
        <p:nvSpPr>
          <p:cNvPr id="17" name="Text Placeholder 58">
            <a:extLst>
              <a:ext uri="{FF2B5EF4-FFF2-40B4-BE49-F238E27FC236}">
                <a16:creationId xmlns:a16="http://schemas.microsoft.com/office/drawing/2014/main" id="{F21DDFB3-05F7-4867-8258-0AB94791F2C5}"/>
              </a:ext>
            </a:extLst>
          </p:cNvPr>
          <p:cNvSpPr>
            <a:spLocks noGrp="1"/>
          </p:cNvSpPr>
          <p:nvPr>
            <p:ph type="body" sz="quarter" idx="80" hasCustomPrompt="1"/>
          </p:nvPr>
        </p:nvSpPr>
        <p:spPr>
          <a:xfrm>
            <a:off x="5180853" y="3275111"/>
            <a:ext cx="4344139" cy="1200706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9050">
            <a:solidFill>
              <a:schemeClr val="accent1"/>
            </a:solidFill>
          </a:ln>
        </p:spPr>
        <p:txBody>
          <a:bodyPr/>
          <a:lstStyle>
            <a:lvl1pPr marL="0" indent="0">
              <a:buNone/>
              <a:defRPr sz="1200">
                <a:solidFill>
                  <a:srgbClr val="000000"/>
                </a:solidFill>
              </a:defRPr>
            </a:lvl1pPr>
            <a:lvl2pPr>
              <a:defRPr>
                <a:solidFill>
                  <a:srgbClr val="000000"/>
                </a:solidFill>
              </a:defRPr>
            </a:lvl2pPr>
            <a:lvl3pPr>
              <a:defRPr>
                <a:solidFill>
                  <a:srgbClr val="000000"/>
                </a:solidFill>
              </a:defRPr>
            </a:lvl3pPr>
            <a:lvl4pPr>
              <a:defRPr>
                <a:solidFill>
                  <a:srgbClr val="000000"/>
                </a:solidFill>
              </a:defRPr>
            </a:lvl4pPr>
            <a:lvl5pPr>
              <a:defRPr>
                <a:solidFill>
                  <a:srgbClr val="000000"/>
                </a:solidFill>
              </a:defRPr>
            </a:lvl5pPr>
          </a:lstStyle>
          <a:p>
            <a:pPr lvl="0"/>
            <a:r>
              <a:rPr lang="en-US" dirty="0"/>
              <a:t>Photo</a:t>
            </a:r>
          </a:p>
        </p:txBody>
      </p:sp>
      <p:sp>
        <p:nvSpPr>
          <p:cNvPr id="18" name="Text Placeholder 9">
            <a:extLst>
              <a:ext uri="{FF2B5EF4-FFF2-40B4-BE49-F238E27FC236}">
                <a16:creationId xmlns:a16="http://schemas.microsoft.com/office/drawing/2014/main" id="{5A1AB594-4AD5-471A-89A5-C5053BD34708}"/>
              </a:ext>
            </a:extLst>
          </p:cNvPr>
          <p:cNvSpPr>
            <a:spLocks noGrp="1"/>
          </p:cNvSpPr>
          <p:nvPr>
            <p:ph type="body" sz="quarter" idx="81" hasCustomPrompt="1"/>
          </p:nvPr>
        </p:nvSpPr>
        <p:spPr>
          <a:xfrm>
            <a:off x="6225892" y="3317495"/>
            <a:ext cx="3267197" cy="1105162"/>
          </a:xfrm>
          <a:prstGeom prst="rect">
            <a:avLst/>
          </a:prstGeom>
        </p:spPr>
        <p:txBody>
          <a:bodyPr lIns="0" tIns="0" rIns="0" bIns="0"/>
          <a:lstStyle>
            <a:lvl1pPr marL="233363" indent="-180975" algn="l" defTabSz="911043" rtl="0" eaLnBrk="1" fontAlgn="base" hangingPunct="1">
              <a:spcBef>
                <a:spcPts val="0"/>
              </a:spcBef>
              <a:spcAft>
                <a:spcPts val="900"/>
              </a:spcAft>
              <a:buFont typeface="Arial" charset="0"/>
              <a:buChar char="•"/>
              <a:defRPr lang="en-US" sz="1200" kern="1200" baseline="0" dirty="0" smtClean="0">
                <a:solidFill>
                  <a:srgbClr val="000000"/>
                </a:solidFill>
                <a:latin typeface="+mn-lt"/>
                <a:ea typeface="ＭＳ Ｐゴシック" charset="0"/>
                <a:cs typeface="ＭＳ Ｐゴシック" charset="0"/>
              </a:defRPr>
            </a:lvl1pPr>
            <a:lvl2pPr marL="347663" indent="-174625">
              <a:defRPr sz="1200">
                <a:solidFill>
                  <a:srgbClr val="000000"/>
                </a:solidFill>
              </a:defRPr>
            </a:lvl2pPr>
            <a:lvl3pPr marL="509588" indent="-161925">
              <a:defRPr sz="1200">
                <a:solidFill>
                  <a:srgbClr val="000000"/>
                </a:solidFill>
              </a:defRPr>
            </a:lvl3pPr>
            <a:lvl4pPr marL="682625" indent="-173038">
              <a:defRPr sz="1200">
                <a:solidFill>
                  <a:srgbClr val="000000"/>
                </a:solidFill>
              </a:defRPr>
            </a:lvl4pPr>
          </a:lstStyle>
          <a:p>
            <a:pPr marL="233363" lvl="0" indent="-180975" algn="l" defTabSz="911043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</a:pPr>
            <a:r>
              <a:rPr lang="en-US" dirty="0"/>
              <a:t>1-2 lines about past projects/focus at ATA</a:t>
            </a:r>
            <a:br>
              <a:rPr lang="en-US" dirty="0"/>
            </a:br>
            <a:r>
              <a:rPr lang="en-US" dirty="0"/>
              <a:t>Previous work experience (if any)</a:t>
            </a:r>
            <a:br>
              <a:rPr lang="en-US" dirty="0"/>
            </a:br>
            <a:r>
              <a:rPr lang="en-US" dirty="0"/>
              <a:t>Degrees and certifications</a:t>
            </a:r>
          </a:p>
          <a:p>
            <a:pPr lvl="0"/>
            <a:endParaRPr lang="en-US" dirty="0"/>
          </a:p>
        </p:txBody>
      </p:sp>
      <p:sp>
        <p:nvSpPr>
          <p:cNvPr id="19" name="Text Placeholder 14">
            <a:extLst>
              <a:ext uri="{FF2B5EF4-FFF2-40B4-BE49-F238E27FC236}">
                <a16:creationId xmlns:a16="http://schemas.microsoft.com/office/drawing/2014/main" id="{9E25A4FE-D2C2-41FD-922C-888D7433ED87}"/>
              </a:ext>
            </a:extLst>
          </p:cNvPr>
          <p:cNvSpPr>
            <a:spLocks noGrp="1"/>
          </p:cNvSpPr>
          <p:nvPr>
            <p:ph type="body" sz="quarter" idx="82" hasCustomPrompt="1"/>
          </p:nvPr>
        </p:nvSpPr>
        <p:spPr>
          <a:xfrm>
            <a:off x="5170229" y="4683599"/>
            <a:ext cx="4354771" cy="27432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lIns="82058" tIns="41029" rIns="82058" bIns="41029" anchor="ctr"/>
          <a:lstStyle>
            <a:lvl1pPr marL="0" indent="0" algn="l">
              <a:buNone/>
              <a:defRPr sz="1400" b="1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Name, Designation</a:t>
            </a:r>
          </a:p>
        </p:txBody>
      </p:sp>
      <p:sp>
        <p:nvSpPr>
          <p:cNvPr id="20" name="Text Placeholder 58">
            <a:extLst>
              <a:ext uri="{FF2B5EF4-FFF2-40B4-BE49-F238E27FC236}">
                <a16:creationId xmlns:a16="http://schemas.microsoft.com/office/drawing/2014/main" id="{9D02AC40-8542-4313-88EC-08EE4B49355B}"/>
              </a:ext>
            </a:extLst>
          </p:cNvPr>
          <p:cNvSpPr>
            <a:spLocks noGrp="1"/>
          </p:cNvSpPr>
          <p:nvPr>
            <p:ph type="body" sz="quarter" idx="83" hasCustomPrompt="1"/>
          </p:nvPr>
        </p:nvSpPr>
        <p:spPr>
          <a:xfrm>
            <a:off x="5180853" y="4963695"/>
            <a:ext cx="4344139" cy="1200706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9050">
            <a:solidFill>
              <a:schemeClr val="accent1"/>
            </a:solidFill>
          </a:ln>
        </p:spPr>
        <p:txBody>
          <a:bodyPr/>
          <a:lstStyle>
            <a:lvl1pPr marL="0" indent="0">
              <a:buNone/>
              <a:defRPr sz="1200">
                <a:solidFill>
                  <a:srgbClr val="000000"/>
                </a:solidFill>
              </a:defRPr>
            </a:lvl1pPr>
            <a:lvl2pPr>
              <a:defRPr>
                <a:solidFill>
                  <a:srgbClr val="000000"/>
                </a:solidFill>
              </a:defRPr>
            </a:lvl2pPr>
            <a:lvl3pPr>
              <a:defRPr>
                <a:solidFill>
                  <a:srgbClr val="000000"/>
                </a:solidFill>
              </a:defRPr>
            </a:lvl3pPr>
            <a:lvl4pPr>
              <a:defRPr>
                <a:solidFill>
                  <a:srgbClr val="000000"/>
                </a:solidFill>
              </a:defRPr>
            </a:lvl4pPr>
            <a:lvl5pPr>
              <a:defRPr>
                <a:solidFill>
                  <a:srgbClr val="000000"/>
                </a:solidFill>
              </a:defRPr>
            </a:lvl5pPr>
          </a:lstStyle>
          <a:p>
            <a:pPr lvl="0"/>
            <a:r>
              <a:rPr lang="en-US" dirty="0"/>
              <a:t>Photo</a:t>
            </a:r>
          </a:p>
        </p:txBody>
      </p:sp>
      <p:sp>
        <p:nvSpPr>
          <p:cNvPr id="21" name="Text Placeholder 9">
            <a:extLst>
              <a:ext uri="{FF2B5EF4-FFF2-40B4-BE49-F238E27FC236}">
                <a16:creationId xmlns:a16="http://schemas.microsoft.com/office/drawing/2014/main" id="{D010C2CE-660D-48A7-B4CA-52930BC557D0}"/>
              </a:ext>
            </a:extLst>
          </p:cNvPr>
          <p:cNvSpPr>
            <a:spLocks noGrp="1"/>
          </p:cNvSpPr>
          <p:nvPr>
            <p:ph type="body" sz="quarter" idx="84" hasCustomPrompt="1"/>
          </p:nvPr>
        </p:nvSpPr>
        <p:spPr>
          <a:xfrm>
            <a:off x="6225892" y="5016712"/>
            <a:ext cx="3267197" cy="1105162"/>
          </a:xfrm>
          <a:prstGeom prst="rect">
            <a:avLst/>
          </a:prstGeom>
        </p:spPr>
        <p:txBody>
          <a:bodyPr lIns="0" tIns="0" rIns="0" bIns="0"/>
          <a:lstStyle>
            <a:lvl1pPr marL="233363" indent="-180975" algn="l" defTabSz="911043" rtl="0" eaLnBrk="1" fontAlgn="base" hangingPunct="1">
              <a:spcBef>
                <a:spcPts val="0"/>
              </a:spcBef>
              <a:spcAft>
                <a:spcPts val="900"/>
              </a:spcAft>
              <a:buFont typeface="Arial" charset="0"/>
              <a:buChar char="•"/>
              <a:defRPr lang="en-US" sz="1200" kern="1200" baseline="0" dirty="0" smtClean="0">
                <a:solidFill>
                  <a:srgbClr val="000000"/>
                </a:solidFill>
                <a:latin typeface="+mn-lt"/>
                <a:ea typeface="ＭＳ Ｐゴシック" charset="0"/>
                <a:cs typeface="ＭＳ Ｐゴシック" charset="0"/>
              </a:defRPr>
            </a:lvl1pPr>
            <a:lvl2pPr marL="347663" indent="-174625">
              <a:defRPr sz="1200">
                <a:solidFill>
                  <a:srgbClr val="000000"/>
                </a:solidFill>
              </a:defRPr>
            </a:lvl2pPr>
            <a:lvl3pPr marL="509588" indent="-161925">
              <a:defRPr sz="1200">
                <a:solidFill>
                  <a:srgbClr val="000000"/>
                </a:solidFill>
              </a:defRPr>
            </a:lvl3pPr>
            <a:lvl4pPr marL="682625" indent="-173038">
              <a:defRPr sz="1200">
                <a:solidFill>
                  <a:srgbClr val="000000"/>
                </a:solidFill>
              </a:defRPr>
            </a:lvl4pPr>
          </a:lstStyle>
          <a:p>
            <a:pPr marL="233363" lvl="0" indent="-180975" algn="l" defTabSz="911043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</a:pPr>
            <a:r>
              <a:rPr lang="en-US" dirty="0"/>
              <a:t>1-2 lines about past projects/focus at ATA</a:t>
            </a:r>
            <a:br>
              <a:rPr lang="en-US" dirty="0"/>
            </a:br>
            <a:r>
              <a:rPr lang="en-US" dirty="0"/>
              <a:t>Previous work experience (if any)</a:t>
            </a:r>
            <a:br>
              <a:rPr lang="en-US" dirty="0"/>
            </a:br>
            <a:r>
              <a:rPr lang="en-US" dirty="0"/>
              <a:t>Degrees and certifications</a:t>
            </a:r>
          </a:p>
          <a:p>
            <a:pPr lvl="0"/>
            <a:endParaRPr lang="en-US" dirty="0"/>
          </a:p>
        </p:txBody>
      </p:sp>
      <p:sp>
        <p:nvSpPr>
          <p:cNvPr id="22" name="Text Placeholder 9">
            <a:extLst>
              <a:ext uri="{FF2B5EF4-FFF2-40B4-BE49-F238E27FC236}">
                <a16:creationId xmlns:a16="http://schemas.microsoft.com/office/drawing/2014/main" id="{378ACAE0-8F2F-459E-B1CB-CACF6D733933}"/>
              </a:ext>
            </a:extLst>
          </p:cNvPr>
          <p:cNvSpPr>
            <a:spLocks noGrp="1"/>
          </p:cNvSpPr>
          <p:nvPr>
            <p:ph type="body" sz="quarter" idx="85" hasCustomPrompt="1"/>
          </p:nvPr>
        </p:nvSpPr>
        <p:spPr>
          <a:xfrm>
            <a:off x="1432385" y="3317493"/>
            <a:ext cx="3267197" cy="1105162"/>
          </a:xfrm>
          <a:prstGeom prst="rect">
            <a:avLst/>
          </a:prstGeom>
        </p:spPr>
        <p:txBody>
          <a:bodyPr lIns="0" tIns="0" rIns="0" bIns="0"/>
          <a:lstStyle>
            <a:lvl1pPr marL="233363" indent="-180975">
              <a:spcBef>
                <a:spcPts val="0"/>
              </a:spcBef>
              <a:spcAft>
                <a:spcPts val="900"/>
              </a:spcAft>
              <a:defRPr sz="1200" baseline="0">
                <a:solidFill>
                  <a:srgbClr val="000000"/>
                </a:solidFill>
              </a:defRPr>
            </a:lvl1pPr>
            <a:lvl2pPr marL="347663" indent="-174625">
              <a:defRPr sz="1200">
                <a:solidFill>
                  <a:srgbClr val="000000"/>
                </a:solidFill>
              </a:defRPr>
            </a:lvl2pPr>
            <a:lvl3pPr marL="509588" indent="-161925">
              <a:defRPr sz="1200">
                <a:solidFill>
                  <a:srgbClr val="000000"/>
                </a:solidFill>
              </a:defRPr>
            </a:lvl3pPr>
            <a:lvl4pPr marL="682625" indent="-173038">
              <a:defRPr sz="1200">
                <a:solidFill>
                  <a:srgbClr val="000000"/>
                </a:solidFill>
              </a:defRPr>
            </a:lvl4pPr>
          </a:lstStyle>
          <a:p>
            <a:pPr lvl="0"/>
            <a:r>
              <a:rPr lang="en-US" dirty="0"/>
              <a:t>1-2 lines about past projects/focus at ATA</a:t>
            </a:r>
            <a:br>
              <a:rPr lang="en-US" dirty="0"/>
            </a:br>
            <a:r>
              <a:rPr lang="en-US" dirty="0"/>
              <a:t>Previous work experience (if any)</a:t>
            </a:r>
            <a:br>
              <a:rPr lang="en-US" dirty="0"/>
            </a:br>
            <a:r>
              <a:rPr lang="en-US" dirty="0"/>
              <a:t>Degrees and certifications</a:t>
            </a:r>
          </a:p>
          <a:p>
            <a:pPr lvl="0"/>
            <a:endParaRPr lang="en-US" dirty="0"/>
          </a:p>
        </p:txBody>
      </p:sp>
      <p:sp>
        <p:nvSpPr>
          <p:cNvPr id="24" name="Text Placeholder 2">
            <a:extLst>
              <a:ext uri="{FF2B5EF4-FFF2-40B4-BE49-F238E27FC236}">
                <a16:creationId xmlns:a16="http://schemas.microsoft.com/office/drawing/2014/main" id="{FE2DA139-EC40-4C7E-9380-2F13FBBDB7CE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1000" y="6423836"/>
            <a:ext cx="9142413" cy="357964"/>
          </a:xfrm>
          <a:prstGeom prst="rect">
            <a:avLst/>
          </a:prstGeom>
        </p:spPr>
        <p:txBody>
          <a:bodyPr lIns="0" tIns="0" rIns="0" bIns="0" anchor="b"/>
          <a:lstStyle>
            <a:lvl1pPr marL="0" indent="0">
              <a:spcBef>
                <a:spcPts val="0"/>
              </a:spcBef>
              <a:buNone/>
              <a:defRPr sz="8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 dirty="0"/>
              <a:t>NOTE: (1) Click this box to write the notes and sources; (2) All notes and sources should follow the format of this note; and (3) The text in this box should be bottom aligned and should be of Calibri 8 font size            SOURCE: “Report name”, Corresponding author/organization, Year; “Report name 2”, Corresponding author, Year</a:t>
            </a:r>
          </a:p>
        </p:txBody>
      </p:sp>
    </p:spTree>
    <p:extLst>
      <p:ext uri="{BB962C8B-B14F-4D97-AF65-F5344CB8AC3E}">
        <p14:creationId xmlns:p14="http://schemas.microsoft.com/office/powerpoint/2010/main" val="3913446940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Transformation Cyc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Object 7" hidden="1">
            <a:extLst>
              <a:ext uri="{FF2B5EF4-FFF2-40B4-BE49-F238E27FC236}">
                <a16:creationId xmlns:a16="http://schemas.microsoft.com/office/drawing/2014/main" id="{5D6DB25A-997F-4EEB-B605-BF7AD7F6EE58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4279078684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831" name="think-cell Slide" r:id="rId4" imgW="592" imgH="595" progId="TCLayout.ActiveDocument.1">
                  <p:embed/>
                </p:oleObj>
              </mc:Choice>
              <mc:Fallback>
                <p:oleObj name="think-cell Slide" r:id="rId4" imgW="592" imgH="595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3" name="Picture 2">
            <a:extLst>
              <a:ext uri="{FF2B5EF4-FFF2-40B4-BE49-F238E27FC236}">
                <a16:creationId xmlns:a16="http://schemas.microsoft.com/office/drawing/2014/main" id="{999BF817-A7ED-44DE-B52A-4C61BDF03AD7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252"/>
          <a:stretch/>
        </p:blipFill>
        <p:spPr bwMode="auto">
          <a:xfrm>
            <a:off x="1689121" y="1174574"/>
            <a:ext cx="5865572" cy="50738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 Placeholder 12">
            <a:extLst>
              <a:ext uri="{FF2B5EF4-FFF2-40B4-BE49-F238E27FC236}">
                <a16:creationId xmlns:a16="http://schemas.microsoft.com/office/drawing/2014/main" id="{8F7980DA-45E5-476D-A5D8-BE4C4D880B50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2651124" y="1686447"/>
            <a:ext cx="2073276" cy="766171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800" b="1">
                <a:solidFill>
                  <a:schemeClr val="bg1"/>
                </a:solidFill>
              </a:defRPr>
            </a:lvl1pPr>
            <a:lvl2pPr>
              <a:defRPr>
                <a:solidFill>
                  <a:srgbClr val="000000"/>
                </a:solidFill>
              </a:defRPr>
            </a:lvl2pPr>
            <a:lvl3pPr>
              <a:defRPr>
                <a:solidFill>
                  <a:srgbClr val="000000"/>
                </a:solidFill>
              </a:defRPr>
            </a:lvl3pPr>
            <a:lvl4pPr>
              <a:defRPr>
                <a:solidFill>
                  <a:srgbClr val="000000"/>
                </a:solidFill>
              </a:defRPr>
            </a:lvl4pPr>
            <a:lvl5pPr>
              <a:defRPr>
                <a:solidFill>
                  <a:srgbClr val="000000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Text Placeholder 12">
            <a:extLst>
              <a:ext uri="{FF2B5EF4-FFF2-40B4-BE49-F238E27FC236}">
                <a16:creationId xmlns:a16="http://schemas.microsoft.com/office/drawing/2014/main" id="{17EFD08B-F54C-47BB-A5B2-8C03429FD99C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246682" y="3424828"/>
            <a:ext cx="1158950" cy="766171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800" b="1">
                <a:solidFill>
                  <a:srgbClr val="000000"/>
                </a:solidFill>
              </a:defRPr>
            </a:lvl1pPr>
            <a:lvl2pPr>
              <a:defRPr>
                <a:solidFill>
                  <a:srgbClr val="000000"/>
                </a:solidFill>
              </a:defRPr>
            </a:lvl2pPr>
            <a:lvl3pPr>
              <a:defRPr>
                <a:solidFill>
                  <a:srgbClr val="000000"/>
                </a:solidFill>
              </a:defRPr>
            </a:lvl3pPr>
            <a:lvl4pPr>
              <a:defRPr>
                <a:solidFill>
                  <a:srgbClr val="000000"/>
                </a:solidFill>
              </a:defRPr>
            </a:lvl4pPr>
            <a:lvl5pPr>
              <a:defRPr>
                <a:solidFill>
                  <a:srgbClr val="000000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Text Placeholder 12">
            <a:extLst>
              <a:ext uri="{FF2B5EF4-FFF2-40B4-BE49-F238E27FC236}">
                <a16:creationId xmlns:a16="http://schemas.microsoft.com/office/drawing/2014/main" id="{492CAF3B-3743-4DD8-BCAB-9B8EF554AAC8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708450" y="5105399"/>
            <a:ext cx="1158950" cy="766171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800" b="1">
                <a:solidFill>
                  <a:srgbClr val="000000"/>
                </a:solidFill>
              </a:defRPr>
            </a:lvl1pPr>
            <a:lvl2pPr>
              <a:defRPr>
                <a:solidFill>
                  <a:srgbClr val="000000"/>
                </a:solidFill>
              </a:defRPr>
            </a:lvl2pPr>
            <a:lvl3pPr>
              <a:defRPr>
                <a:solidFill>
                  <a:srgbClr val="000000"/>
                </a:solidFill>
              </a:defRPr>
            </a:lvl3pPr>
            <a:lvl4pPr>
              <a:defRPr>
                <a:solidFill>
                  <a:srgbClr val="000000"/>
                </a:solidFill>
              </a:defRPr>
            </a:lvl4pPr>
            <a:lvl5pPr>
              <a:defRPr>
                <a:solidFill>
                  <a:srgbClr val="000000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7" name="Text Placeholder 12">
            <a:extLst>
              <a:ext uri="{FF2B5EF4-FFF2-40B4-BE49-F238E27FC236}">
                <a16:creationId xmlns:a16="http://schemas.microsoft.com/office/drawing/2014/main" id="{10750A1C-1196-40BA-B406-43A9FEA98C07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935792" y="3428999"/>
            <a:ext cx="1237833" cy="91440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800" b="1">
                <a:solidFill>
                  <a:srgbClr val="000000"/>
                </a:solidFill>
              </a:defRPr>
            </a:lvl1pPr>
            <a:lvl2pPr>
              <a:defRPr>
                <a:solidFill>
                  <a:srgbClr val="000000"/>
                </a:solidFill>
              </a:defRPr>
            </a:lvl2pPr>
            <a:lvl3pPr>
              <a:defRPr>
                <a:solidFill>
                  <a:srgbClr val="000000"/>
                </a:solidFill>
              </a:defRPr>
            </a:lvl3pPr>
            <a:lvl4pPr>
              <a:defRPr>
                <a:solidFill>
                  <a:srgbClr val="000000"/>
                </a:solidFill>
              </a:defRPr>
            </a:lvl4pPr>
            <a:lvl5pPr>
              <a:defRPr>
                <a:solidFill>
                  <a:srgbClr val="000000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9" name="Text Placeholder 19">
            <a:extLst>
              <a:ext uri="{FF2B5EF4-FFF2-40B4-BE49-F238E27FC236}">
                <a16:creationId xmlns:a16="http://schemas.microsoft.com/office/drawing/2014/main" id="{03B8080A-3DE6-4372-943D-1D87CB2793CD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28600" y="114301"/>
            <a:ext cx="7772400" cy="914400"/>
          </a:xfrm>
          <a:prstGeom prst="rect">
            <a:avLst/>
          </a:prstGeom>
        </p:spPr>
        <p:txBody>
          <a:bodyPr lIns="0" rIns="0" anchor="ctr"/>
          <a:lstStyle>
            <a:lvl1pPr marL="0" indent="0">
              <a:spcBef>
                <a:spcPts val="600"/>
              </a:spcBef>
              <a:buNone/>
              <a:defRPr sz="2200" b="1">
                <a:solidFill>
                  <a:schemeClr val="bg1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Click to write the slide heading which should be of 22 font size and no more than two lines</a:t>
            </a:r>
          </a:p>
        </p:txBody>
      </p:sp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A91AB55C-B8ED-42B6-B089-4E85F01BED9C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381000" y="6423836"/>
            <a:ext cx="9142413" cy="357964"/>
          </a:xfrm>
          <a:prstGeom prst="rect">
            <a:avLst/>
          </a:prstGeom>
        </p:spPr>
        <p:txBody>
          <a:bodyPr lIns="0" tIns="0" rIns="0" bIns="0" anchor="b"/>
          <a:lstStyle>
            <a:lvl1pPr marL="0" indent="0">
              <a:spcBef>
                <a:spcPts val="0"/>
              </a:spcBef>
              <a:buNone/>
              <a:defRPr sz="8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 dirty="0"/>
              <a:t>NOTE: (1) Click this box to write the notes and sources; (2) All notes and sources should follow the format of this note; and (3) The text in this box should be bottom aligned and should be of Calibri 8 font size            SOURCE: “Report name”, Corresponding author/organization, Year; “Report name 2”, Corresponding author, Year</a:t>
            </a:r>
          </a:p>
        </p:txBody>
      </p:sp>
    </p:spTree>
    <p:extLst>
      <p:ext uri="{BB962C8B-B14F-4D97-AF65-F5344CB8AC3E}">
        <p14:creationId xmlns:p14="http://schemas.microsoft.com/office/powerpoint/2010/main" val="4714655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ags" Target="../tags/tag2.xml"/><Relationship Id="rId3" Type="http://schemas.openxmlformats.org/officeDocument/2006/relationships/slideLayout" Target="../slideLayouts/slideLayout3.xml"/><Relationship Id="rId7" Type="http://schemas.openxmlformats.org/officeDocument/2006/relationships/vmlDrawing" Target="../drawings/vmlDrawing1.v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1.emf"/><Relationship Id="rId4" Type="http://schemas.openxmlformats.org/officeDocument/2006/relationships/slideLayout" Target="../slideLayouts/slideLayout4.xml"/><Relationship Id="rId9" Type="http://schemas.openxmlformats.org/officeDocument/2006/relationships/oleObject" Target="../embeddings/oleObject1.bin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3.xml"/><Relationship Id="rId13" Type="http://schemas.openxmlformats.org/officeDocument/2006/relationships/slideLayout" Target="../slideLayouts/slideLayout18.xml"/><Relationship Id="rId18" Type="http://schemas.openxmlformats.org/officeDocument/2006/relationships/slideLayout" Target="../slideLayouts/slideLayout23.xml"/><Relationship Id="rId26" Type="http://schemas.openxmlformats.org/officeDocument/2006/relationships/image" Target="../media/image3.png"/><Relationship Id="rId3" Type="http://schemas.openxmlformats.org/officeDocument/2006/relationships/slideLayout" Target="../slideLayouts/slideLayout8.xml"/><Relationship Id="rId21" Type="http://schemas.openxmlformats.org/officeDocument/2006/relationships/theme" Target="../theme/theme2.xml"/><Relationship Id="rId7" Type="http://schemas.openxmlformats.org/officeDocument/2006/relationships/slideLayout" Target="../slideLayouts/slideLayout12.xml"/><Relationship Id="rId12" Type="http://schemas.openxmlformats.org/officeDocument/2006/relationships/slideLayout" Target="../slideLayouts/slideLayout17.xml"/><Relationship Id="rId17" Type="http://schemas.openxmlformats.org/officeDocument/2006/relationships/slideLayout" Target="../slideLayouts/slideLayout22.xml"/><Relationship Id="rId25" Type="http://schemas.openxmlformats.org/officeDocument/2006/relationships/image" Target="../media/image1.emf"/><Relationship Id="rId2" Type="http://schemas.openxmlformats.org/officeDocument/2006/relationships/slideLayout" Target="../slideLayouts/slideLayout7.xml"/><Relationship Id="rId16" Type="http://schemas.openxmlformats.org/officeDocument/2006/relationships/slideLayout" Target="../slideLayouts/slideLayout21.xml"/><Relationship Id="rId20" Type="http://schemas.openxmlformats.org/officeDocument/2006/relationships/slideLayout" Target="../slideLayouts/slideLayout25.xml"/><Relationship Id="rId1" Type="http://schemas.openxmlformats.org/officeDocument/2006/relationships/slideLayout" Target="../slideLayouts/slideLayout6.xml"/><Relationship Id="rId6" Type="http://schemas.openxmlformats.org/officeDocument/2006/relationships/slideLayout" Target="../slideLayouts/slideLayout11.xml"/><Relationship Id="rId11" Type="http://schemas.openxmlformats.org/officeDocument/2006/relationships/slideLayout" Target="../slideLayouts/slideLayout16.xml"/><Relationship Id="rId24" Type="http://schemas.openxmlformats.org/officeDocument/2006/relationships/oleObject" Target="../embeddings/oleObject7.bin"/><Relationship Id="rId5" Type="http://schemas.openxmlformats.org/officeDocument/2006/relationships/slideLayout" Target="../slideLayouts/slideLayout10.xml"/><Relationship Id="rId15" Type="http://schemas.openxmlformats.org/officeDocument/2006/relationships/slideLayout" Target="../slideLayouts/slideLayout20.xml"/><Relationship Id="rId23" Type="http://schemas.openxmlformats.org/officeDocument/2006/relationships/tags" Target="../tags/tag8.xml"/><Relationship Id="rId10" Type="http://schemas.openxmlformats.org/officeDocument/2006/relationships/slideLayout" Target="../slideLayouts/slideLayout15.xml"/><Relationship Id="rId19" Type="http://schemas.openxmlformats.org/officeDocument/2006/relationships/slideLayout" Target="../slideLayouts/slideLayout24.xml"/><Relationship Id="rId4" Type="http://schemas.openxmlformats.org/officeDocument/2006/relationships/slideLayout" Target="../slideLayouts/slideLayout9.xml"/><Relationship Id="rId9" Type="http://schemas.openxmlformats.org/officeDocument/2006/relationships/slideLayout" Target="../slideLayouts/slideLayout14.xml"/><Relationship Id="rId14" Type="http://schemas.openxmlformats.org/officeDocument/2006/relationships/slideLayout" Target="../slideLayouts/slideLayout19.xml"/><Relationship Id="rId22" Type="http://schemas.openxmlformats.org/officeDocument/2006/relationships/vmlDrawing" Target="../drawings/vmlDrawing7.v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Object 6" hidden="1">
            <a:extLst>
              <a:ext uri="{FF2B5EF4-FFF2-40B4-BE49-F238E27FC236}">
                <a16:creationId xmlns:a16="http://schemas.microsoft.com/office/drawing/2014/main" id="{CDBFC927-1931-44A7-B551-E2AE36015BB8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8"/>
            </p:custDataLst>
            <p:extLst>
              <p:ext uri="{D42A27DB-BD31-4B8C-83A1-F6EECF244321}">
                <p14:modId xmlns:p14="http://schemas.microsoft.com/office/powerpoint/2010/main" val="676615574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24" name="think-cell Slide" r:id="rId9" imgW="592" imgH="595" progId="TCLayout.ActiveDocument.1">
                  <p:embed/>
                </p:oleObj>
              </mc:Choice>
              <mc:Fallback>
                <p:oleObj name="think-cell Slide" r:id="rId9" imgW="592" imgH="595" progId="TCLayout.ActiveDocument.1">
                  <p:embed/>
                  <p:pic>
                    <p:nvPicPr>
                      <p:cNvPr id="7" name="Object 6" hidden="1">
                        <a:extLst>
                          <a:ext uri="{FF2B5EF4-FFF2-40B4-BE49-F238E27FC236}">
                            <a16:creationId xmlns:a16="http://schemas.microsoft.com/office/drawing/2014/main" id="{CDBFC927-1931-44A7-B551-E2AE36015BB8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7097069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97" r:id="rId2"/>
    <p:sldLayoutId id="2147483664" r:id="rId3"/>
    <p:sldLayoutId id="2147483663" r:id="rId4"/>
    <p:sldLayoutId id="2147483698" r:id="rId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Object 6" hidden="1">
            <a:extLst>
              <a:ext uri="{FF2B5EF4-FFF2-40B4-BE49-F238E27FC236}">
                <a16:creationId xmlns:a16="http://schemas.microsoft.com/office/drawing/2014/main" id="{0BA44EF9-D686-44A9-BFF5-AAABDF1C357E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23"/>
            </p:custDataLst>
            <p:extLst>
              <p:ext uri="{D42A27DB-BD31-4B8C-83A1-F6EECF244321}">
                <p14:modId xmlns:p14="http://schemas.microsoft.com/office/powerpoint/2010/main" val="546992830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244" name="think-cell Slide" r:id="rId24" imgW="592" imgH="595" progId="TCLayout.ActiveDocument.1">
                  <p:embed/>
                </p:oleObj>
              </mc:Choice>
              <mc:Fallback>
                <p:oleObj name="think-cell Slide" r:id="rId24" imgW="592" imgH="595" progId="TCLayout.ActiveDocument.1">
                  <p:embed/>
                  <p:pic>
                    <p:nvPicPr>
                      <p:cNvPr id="7" name="Object 6" hidden="1">
                        <a:extLst>
                          <a:ext uri="{FF2B5EF4-FFF2-40B4-BE49-F238E27FC236}">
                            <a16:creationId xmlns:a16="http://schemas.microsoft.com/office/drawing/2014/main" id="{0BA44EF9-D686-44A9-BFF5-AAABDF1C357E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2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5" name="Picture 4">
            <a:extLst>
              <a:ext uri="{FF2B5EF4-FFF2-40B4-BE49-F238E27FC236}">
                <a16:creationId xmlns:a16="http://schemas.microsoft.com/office/drawing/2014/main" id="{5F8D21A6-2B4E-4023-9B01-F0D77FA00651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6" cstate="print"/>
          <a:srcRect/>
          <a:stretch>
            <a:fillRect/>
          </a:stretch>
        </p:blipFill>
        <p:spPr bwMode="auto">
          <a:xfrm>
            <a:off x="8269356" y="95152"/>
            <a:ext cx="1568008" cy="9526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2C4F6CC-C771-4EED-B92A-33505342D8FA}"/>
              </a:ext>
            </a:extLst>
          </p:cNvPr>
          <p:cNvSpPr txBox="1">
            <a:spLocks/>
          </p:cNvSpPr>
          <p:nvPr userDrawn="1"/>
        </p:nvSpPr>
        <p:spPr>
          <a:xfrm flipH="1">
            <a:off x="0" y="0"/>
            <a:ext cx="8229600" cy="1143000"/>
          </a:xfrm>
          <a:custGeom>
            <a:avLst/>
            <a:gdLst>
              <a:gd name="connsiteX0" fmla="*/ 295571 w 9268720"/>
              <a:gd name="connsiteY0" fmla="*/ 0 h 1219200"/>
              <a:gd name="connsiteX1" fmla="*/ 9268720 w 9268720"/>
              <a:gd name="connsiteY1" fmla="*/ 0 h 1219200"/>
              <a:gd name="connsiteX2" fmla="*/ 9268720 w 9268720"/>
              <a:gd name="connsiteY2" fmla="*/ 1219200 h 1219200"/>
              <a:gd name="connsiteX3" fmla="*/ 295571 w 9268720"/>
              <a:gd name="connsiteY3" fmla="*/ 1219200 h 1219200"/>
              <a:gd name="connsiteX4" fmla="*/ 0 w 9268720"/>
              <a:gd name="connsiteY4" fmla="*/ 923629 h 1219200"/>
              <a:gd name="connsiteX5" fmla="*/ 0 w 9268720"/>
              <a:gd name="connsiteY5" fmla="*/ 295571 h 1219200"/>
              <a:gd name="connsiteX6" fmla="*/ 295571 w 9268720"/>
              <a:gd name="connsiteY6" fmla="*/ 0 h 1219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9268720" h="1219200">
                <a:moveTo>
                  <a:pt x="295571" y="0"/>
                </a:moveTo>
                <a:lnTo>
                  <a:pt x="9268720" y="0"/>
                </a:lnTo>
                <a:lnTo>
                  <a:pt x="9268720" y="1219200"/>
                </a:lnTo>
                <a:lnTo>
                  <a:pt x="295571" y="1219200"/>
                </a:lnTo>
                <a:cubicBezTo>
                  <a:pt x="132332" y="1219200"/>
                  <a:pt x="0" y="1086868"/>
                  <a:pt x="0" y="923629"/>
                </a:cubicBezTo>
                <a:lnTo>
                  <a:pt x="0" y="295571"/>
                </a:lnTo>
                <a:cubicBezTo>
                  <a:pt x="0" y="132332"/>
                  <a:pt x="132332" y="0"/>
                  <a:pt x="295571" y="0"/>
                </a:cubicBezTo>
                <a:close/>
              </a:path>
            </a:pathLst>
          </a:custGeom>
          <a:solidFill>
            <a:schemeClr val="accent3"/>
          </a:solidFill>
        </p:spPr>
        <p:txBody>
          <a:bodyPr wrap="square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en-US" sz="320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26027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6" r:id="rId1"/>
    <p:sldLayoutId id="2147483679" r:id="rId2"/>
    <p:sldLayoutId id="2147483695" r:id="rId3"/>
    <p:sldLayoutId id="2147483680" r:id="rId4"/>
    <p:sldLayoutId id="2147483682" r:id="rId5"/>
    <p:sldLayoutId id="2147483683" r:id="rId6"/>
    <p:sldLayoutId id="2147483684" r:id="rId7"/>
    <p:sldLayoutId id="2147483687" r:id="rId8"/>
    <p:sldLayoutId id="2147483688" r:id="rId9"/>
    <p:sldLayoutId id="2147483689" r:id="rId10"/>
    <p:sldLayoutId id="2147483686" r:id="rId11"/>
    <p:sldLayoutId id="2147483690" r:id="rId12"/>
    <p:sldLayoutId id="2147483691" r:id="rId13"/>
    <p:sldLayoutId id="2147483692" r:id="rId14"/>
    <p:sldLayoutId id="2147483693" r:id="rId15"/>
    <p:sldLayoutId id="2147483694" r:id="rId16"/>
    <p:sldLayoutId id="2147483699" r:id="rId17"/>
    <p:sldLayoutId id="2147483700" r:id="rId18"/>
    <p:sldLayoutId id="2147483701" r:id="rId19"/>
    <p:sldLayoutId id="2147483702" r:id="rId20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tags" Target="../tags/tag30.xml"/><Relationship Id="rId1" Type="http://schemas.openxmlformats.org/officeDocument/2006/relationships/vmlDrawing" Target="../drawings/vmlDrawing28.v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28.bin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 hidden="1">
            <a:extLst>
              <a:ext uri="{FF2B5EF4-FFF2-40B4-BE49-F238E27FC236}">
                <a16:creationId xmlns:a16="http://schemas.microsoft.com/office/drawing/2014/main" id="{D5FFEE12-4F1A-4CD9-9521-2D954206A8A1}"/>
              </a:ext>
            </a:extLst>
          </p:cNvPr>
          <p:cNvGraphicFramePr>
            <a:graphicFrameLocks noChangeAspect="1"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3840168131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676" name="think-cell Slide" r:id="rId4" imgW="592" imgH="595" progId="TCLayout.ActiveDocument.1">
                  <p:embed/>
                </p:oleObj>
              </mc:Choice>
              <mc:Fallback>
                <p:oleObj name="think-cell Slide" r:id="rId4" imgW="592" imgH="595" progId="TCLayout.ActiveDocument.1">
                  <p:embed/>
                  <p:pic>
                    <p:nvPicPr>
                      <p:cNvPr id="2" name="Object 1" hidden="1">
                        <a:extLst>
                          <a:ext uri="{FF2B5EF4-FFF2-40B4-BE49-F238E27FC236}">
                            <a16:creationId xmlns:a16="http://schemas.microsoft.com/office/drawing/2014/main" id="{D5FFEE12-4F1A-4CD9-9521-2D954206A8A1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0CDE241-BE9E-4ABB-84C1-A34C1E305650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am-ET" sz="2400" dirty="0">
                <a:latin typeface="Power Geez Unicode1" panose="00000400000000000000" pitchFamily="2" charset="0"/>
                <a:ea typeface="Calibri" panose="020F0502020204030204" pitchFamily="34" charset="0"/>
                <a:cs typeface="Nyala" panose="02000504070300020003" pitchFamily="2" charset="0"/>
              </a:rPr>
              <a:t>በግብርና ሚኒስቴር</a:t>
            </a:r>
            <a:endParaRPr lang="en-GB" sz="2400" dirty="0">
              <a:effectLst/>
              <a:latin typeface="Power Geez Unicode1" panose="00000400000000000000" pitchFamily="2" charset="0"/>
              <a:ea typeface="Calibri" panose="020F0502020204030204" pitchFamily="34" charset="0"/>
              <a:cs typeface="Nyala" panose="02000504070300020003" pitchFamily="2" charset="0"/>
            </a:endParaRPr>
          </a:p>
          <a:p>
            <a:r>
              <a:rPr lang="en-GB" sz="2400" dirty="0" err="1"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Nyala" panose="02000504070300020003" pitchFamily="2" charset="0"/>
              </a:rPr>
              <a:t>የሴቶችና</a:t>
            </a:r>
            <a:r>
              <a:rPr lang="en-GB" sz="2400" dirty="0"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2400" dirty="0" err="1"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Nyala" panose="02000504070300020003" pitchFamily="2" charset="0"/>
              </a:rPr>
              <a:t>ማኅበራዊ</a:t>
            </a:r>
            <a:r>
              <a:rPr lang="en-GB" sz="2400" dirty="0"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2400" dirty="0" err="1"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Nyala" panose="02000504070300020003" pitchFamily="2" charset="0"/>
              </a:rPr>
              <a:t>ጉዳዩች</a:t>
            </a:r>
            <a:r>
              <a:rPr lang="en-GB" sz="2400" dirty="0"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2400" dirty="0" err="1"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Nyala" panose="02000504070300020003" pitchFamily="2" charset="0"/>
              </a:rPr>
              <a:t>አካቶ</a:t>
            </a:r>
            <a:r>
              <a:rPr lang="en-GB" sz="2400" dirty="0"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2400" dirty="0" err="1"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Nyala" panose="02000504070300020003" pitchFamily="2" charset="0"/>
              </a:rPr>
              <a:t>ትግበራ</a:t>
            </a:r>
            <a:r>
              <a:rPr lang="en-GB" sz="2400" dirty="0"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2400" dirty="0" err="1"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Nyala" panose="02000504070300020003" pitchFamily="2" charset="0"/>
              </a:rPr>
              <a:t>ሥራ</a:t>
            </a:r>
            <a:r>
              <a:rPr lang="en-GB" sz="2400" dirty="0"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2400" dirty="0" err="1"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Nyala" panose="02000504070300020003" pitchFamily="2" charset="0"/>
              </a:rPr>
              <a:t>አስፈጻሚ</a:t>
            </a:r>
            <a:r>
              <a:rPr lang="en-GB" sz="2400" dirty="0"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en-US" sz="4400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4D91E25-929F-4DCC-B3CB-88747B9AE901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endParaRPr lang="am-ET" sz="1800" dirty="0">
              <a:effectLst/>
              <a:latin typeface="Power Geez Unicode1" panose="00000400000000000000" pitchFamily="2" charset="0"/>
              <a:ea typeface="Calibri" panose="020F0502020204030204" pitchFamily="34" charset="0"/>
              <a:cs typeface="Nyala" panose="02000504070300020003" pitchFamily="2" charset="0"/>
            </a:endParaRPr>
          </a:p>
          <a:p>
            <a:r>
              <a:rPr lang="en-GB" sz="2800" dirty="0" err="1"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Nyala" panose="02000504070300020003" pitchFamily="2" charset="0"/>
              </a:rPr>
              <a:t>ተግባርና</a:t>
            </a:r>
            <a:r>
              <a:rPr lang="en-GB" sz="2800" dirty="0"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2800" dirty="0" err="1"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Nyala" panose="02000504070300020003" pitchFamily="2" charset="0"/>
              </a:rPr>
              <a:t>ኃላፊነት</a:t>
            </a:r>
            <a:r>
              <a:rPr lang="en-GB" sz="2800" dirty="0"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en-US" sz="4000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4063066-379B-4306-BDA0-0D9E71E60BF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en-US" dirty="0"/>
              <a:t>January  2023, MOA </a:t>
            </a:r>
          </a:p>
          <a:p>
            <a:r>
              <a:rPr lang="en-US" dirty="0"/>
              <a:t>Ethiopia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E5649E0-2ECD-42F9-AC81-1225C601A13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pPr algn="ctr"/>
            <a:r>
              <a:rPr lang="en-GB" sz="2400" dirty="0" err="1"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Nyala" panose="02000504070300020003" pitchFamily="2" charset="0"/>
              </a:rPr>
              <a:t>ተግባርና</a:t>
            </a:r>
            <a:r>
              <a:rPr lang="en-GB" sz="2400" dirty="0"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2400" dirty="0" err="1"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Nyala" panose="02000504070300020003" pitchFamily="2" charset="0"/>
              </a:rPr>
              <a:t>ኃላፊነት</a:t>
            </a:r>
            <a:r>
              <a:rPr lang="en-GB" sz="2400" dirty="0"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en-US" sz="3600" dirty="0"/>
          </a:p>
          <a:p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2BFE5A4-F427-456C-948D-48E8D2D7FBE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pPr marL="0" indent="0">
              <a:lnSpc>
                <a:spcPct val="150000"/>
              </a:lnSpc>
              <a:buNone/>
            </a:pPr>
            <a:r>
              <a:rPr lang="en-GB" sz="1800" b="1" dirty="0" err="1">
                <a:solidFill>
                  <a:schemeClr val="accent3"/>
                </a:solidFill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Nyala" panose="02000504070300020003" pitchFamily="2" charset="0"/>
              </a:rPr>
              <a:t>የሴቶችና</a:t>
            </a:r>
            <a:r>
              <a:rPr lang="en-GB" sz="1800" b="1" dirty="0">
                <a:solidFill>
                  <a:schemeClr val="accent3"/>
                </a:solidFill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b="1" dirty="0" err="1">
                <a:solidFill>
                  <a:schemeClr val="accent3"/>
                </a:solidFill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Nyala" panose="02000504070300020003" pitchFamily="2" charset="0"/>
              </a:rPr>
              <a:t>ማኅበራዊ</a:t>
            </a:r>
            <a:r>
              <a:rPr lang="en-GB" sz="1800" b="1" dirty="0">
                <a:solidFill>
                  <a:schemeClr val="accent3"/>
                </a:solidFill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b="1" dirty="0" err="1">
                <a:solidFill>
                  <a:schemeClr val="accent3"/>
                </a:solidFill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Nyala" panose="02000504070300020003" pitchFamily="2" charset="0"/>
              </a:rPr>
              <a:t>ጉዳዩች</a:t>
            </a:r>
            <a:r>
              <a:rPr lang="en-GB" sz="1800" b="1" dirty="0">
                <a:solidFill>
                  <a:schemeClr val="accent3"/>
                </a:solidFill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b="1" dirty="0" err="1">
                <a:solidFill>
                  <a:schemeClr val="accent3"/>
                </a:solidFill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Nyala" panose="02000504070300020003" pitchFamily="2" charset="0"/>
              </a:rPr>
              <a:t>አካቶ</a:t>
            </a:r>
            <a:r>
              <a:rPr lang="en-GB" sz="1800" b="1" dirty="0">
                <a:solidFill>
                  <a:schemeClr val="accent3"/>
                </a:solidFill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b="1" dirty="0" err="1">
                <a:solidFill>
                  <a:schemeClr val="accent3"/>
                </a:solidFill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Nyala" panose="02000504070300020003" pitchFamily="2" charset="0"/>
              </a:rPr>
              <a:t>ትግበራ</a:t>
            </a:r>
            <a:r>
              <a:rPr lang="en-GB" sz="1800" b="1" dirty="0">
                <a:solidFill>
                  <a:schemeClr val="accent3"/>
                </a:solidFill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b="1" dirty="0" err="1">
                <a:solidFill>
                  <a:schemeClr val="accent3"/>
                </a:solidFill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Nyala" panose="02000504070300020003" pitchFamily="2" charset="0"/>
              </a:rPr>
              <a:t>ሥራ</a:t>
            </a:r>
            <a:r>
              <a:rPr lang="en-GB" sz="1800" b="1" dirty="0">
                <a:solidFill>
                  <a:schemeClr val="accent3"/>
                </a:solidFill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b="1" dirty="0" err="1">
                <a:solidFill>
                  <a:schemeClr val="accent3"/>
                </a:solidFill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Nyala" panose="02000504070300020003" pitchFamily="2" charset="0"/>
              </a:rPr>
              <a:t>አስፈጻሚ</a:t>
            </a:r>
            <a:r>
              <a:rPr lang="en-GB" sz="1800" b="1" dirty="0">
                <a:solidFill>
                  <a:schemeClr val="accent3"/>
                </a:solidFill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b="1" dirty="0" err="1">
                <a:solidFill>
                  <a:schemeClr val="accent3"/>
                </a:solidFill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Nyala" panose="02000504070300020003" pitchFamily="2" charset="0"/>
              </a:rPr>
              <a:t>ተጠሪነቱ</a:t>
            </a:r>
            <a:r>
              <a:rPr lang="en-GB" sz="1800" b="1" dirty="0">
                <a:solidFill>
                  <a:schemeClr val="accent3"/>
                </a:solidFill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b="1" dirty="0" err="1">
                <a:solidFill>
                  <a:schemeClr val="accent3"/>
                </a:solidFill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Nyala" panose="02000504070300020003" pitchFamily="2" charset="0"/>
              </a:rPr>
              <a:t>ለሥራ</a:t>
            </a:r>
            <a:r>
              <a:rPr lang="en-GB" sz="1800" b="1" dirty="0">
                <a:solidFill>
                  <a:schemeClr val="accent3"/>
                </a:solidFill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b="1" dirty="0" err="1">
                <a:solidFill>
                  <a:schemeClr val="accent3"/>
                </a:solidFill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Nyala" panose="02000504070300020003" pitchFamily="2" charset="0"/>
              </a:rPr>
              <a:t>አመራር</a:t>
            </a:r>
            <a:r>
              <a:rPr lang="en-GB" sz="1800" b="1" dirty="0">
                <a:solidFill>
                  <a:schemeClr val="accent3"/>
                </a:solidFill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b="1" dirty="0" err="1">
                <a:solidFill>
                  <a:schemeClr val="accent3"/>
                </a:solidFill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Nyala" panose="02000504070300020003" pitchFamily="2" charset="0"/>
              </a:rPr>
              <a:t>ዋና</a:t>
            </a:r>
            <a:r>
              <a:rPr lang="en-GB" sz="1800" b="1" dirty="0">
                <a:solidFill>
                  <a:schemeClr val="accent3"/>
                </a:solidFill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b="1" dirty="0" err="1">
                <a:solidFill>
                  <a:schemeClr val="accent3"/>
                </a:solidFill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Nyala" panose="02000504070300020003" pitchFamily="2" charset="0"/>
              </a:rPr>
              <a:t>ሥራ</a:t>
            </a:r>
            <a:r>
              <a:rPr lang="en-GB" sz="1800" b="1" dirty="0">
                <a:solidFill>
                  <a:schemeClr val="accent3"/>
                </a:solidFill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b="1" dirty="0" err="1">
                <a:solidFill>
                  <a:schemeClr val="accent3"/>
                </a:solidFill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Nyala" panose="02000504070300020003" pitchFamily="2" charset="0"/>
              </a:rPr>
              <a:t>አስፈጻሚ</a:t>
            </a:r>
            <a:r>
              <a:rPr lang="en-GB" sz="1800" b="1" dirty="0">
                <a:solidFill>
                  <a:schemeClr val="accent3"/>
                </a:solidFill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b="1" dirty="0" err="1">
                <a:solidFill>
                  <a:schemeClr val="accent3"/>
                </a:solidFill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Nyala" panose="02000504070300020003" pitchFamily="2" charset="0"/>
              </a:rPr>
              <a:t>ሆኖ</a:t>
            </a:r>
            <a:r>
              <a:rPr lang="en-GB" sz="1800" b="1" dirty="0">
                <a:solidFill>
                  <a:schemeClr val="accent3"/>
                </a:solidFill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b="1" dirty="0" err="1">
                <a:solidFill>
                  <a:schemeClr val="accent3"/>
                </a:solidFill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Nyala" panose="02000504070300020003" pitchFamily="2" charset="0"/>
              </a:rPr>
              <a:t>የሚከተሉትን</a:t>
            </a:r>
            <a:r>
              <a:rPr lang="en-GB" sz="1800" b="1" dirty="0">
                <a:solidFill>
                  <a:schemeClr val="accent3"/>
                </a:solidFill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b="1" dirty="0" err="1">
                <a:solidFill>
                  <a:schemeClr val="accent3"/>
                </a:solidFill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Nyala" panose="02000504070300020003" pitchFamily="2" charset="0"/>
              </a:rPr>
              <a:t>ተግባርና</a:t>
            </a:r>
            <a:r>
              <a:rPr lang="en-GB" sz="1800" b="1" dirty="0">
                <a:solidFill>
                  <a:schemeClr val="accent3"/>
                </a:solidFill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b="1" dirty="0" err="1">
                <a:solidFill>
                  <a:schemeClr val="accent3"/>
                </a:solidFill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Nyala" panose="02000504070300020003" pitchFamily="2" charset="0"/>
              </a:rPr>
              <a:t>ኃላፊነት</a:t>
            </a:r>
            <a:r>
              <a:rPr lang="en-GB" sz="1800" b="1" dirty="0">
                <a:solidFill>
                  <a:schemeClr val="accent3"/>
                </a:solidFill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b="1" dirty="0" err="1">
                <a:solidFill>
                  <a:schemeClr val="accent3"/>
                </a:solidFill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Nyala" panose="02000504070300020003" pitchFamily="2" charset="0"/>
              </a:rPr>
              <a:t>ይኖሩታል</a:t>
            </a:r>
            <a:r>
              <a:rPr lang="en-GB" sz="1800" b="1" dirty="0">
                <a:solidFill>
                  <a:schemeClr val="accent3"/>
                </a:solidFill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Nyala" panose="02000504070300020003" pitchFamily="2" charset="0"/>
              </a:rPr>
              <a:t>፡</a:t>
            </a:r>
            <a:r>
              <a:rPr lang="en-GB" sz="1800" b="1" dirty="0">
                <a:solidFill>
                  <a:schemeClr val="accent3"/>
                </a:solidFill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-</a:t>
            </a:r>
          </a:p>
          <a:p>
            <a:pPr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GB" sz="1800" dirty="0" err="1"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Nyala" panose="02000504070300020003" pitchFamily="2" charset="0"/>
              </a:rPr>
              <a:t>የሚኒስቴር</a:t>
            </a:r>
            <a:r>
              <a:rPr lang="en-GB" sz="1800" dirty="0"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dirty="0"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Nyala" panose="02000504070300020003" pitchFamily="2" charset="0"/>
              </a:rPr>
              <a:t>መ</a:t>
            </a:r>
            <a:r>
              <a:rPr lang="en-GB" sz="1800" dirty="0"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/</a:t>
            </a:r>
            <a:r>
              <a:rPr lang="en-GB" sz="1800" dirty="0" err="1"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Nyala" panose="02000504070300020003" pitchFamily="2" charset="0"/>
              </a:rPr>
              <a:t>ቤቱ</a:t>
            </a:r>
            <a:r>
              <a:rPr lang="en-GB" sz="1800" dirty="0"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Nyala" panose="02000504070300020003" pitchFamily="2" charset="0"/>
              </a:rPr>
              <a:t>ሴቶች</a:t>
            </a:r>
            <a:r>
              <a:rPr lang="en-GB" sz="1800" dirty="0"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Nyala" panose="02000504070300020003" pitchFamily="2" charset="0"/>
              </a:rPr>
              <a:t>፣</a:t>
            </a:r>
            <a:r>
              <a:rPr lang="en-GB" sz="1800" dirty="0"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Nyala" panose="02000504070300020003" pitchFamily="2" charset="0"/>
              </a:rPr>
              <a:t>ወጣቶችና</a:t>
            </a:r>
            <a:r>
              <a:rPr lang="en-GB" sz="1800" dirty="0"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Nyala" panose="02000504070300020003" pitchFamily="2" charset="0"/>
              </a:rPr>
              <a:t>አካል</a:t>
            </a:r>
            <a:r>
              <a:rPr lang="en-GB" sz="1800" dirty="0"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Nyala" panose="02000504070300020003" pitchFamily="2" charset="0"/>
              </a:rPr>
              <a:t>ጉዳተኞች</a:t>
            </a:r>
            <a:r>
              <a:rPr lang="en-GB" sz="1800" dirty="0"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b="1" dirty="0" err="1">
                <a:solidFill>
                  <a:srgbClr val="FF0000"/>
                </a:solidFill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Nyala" panose="02000504070300020003" pitchFamily="2" charset="0"/>
              </a:rPr>
              <a:t>በሀገሪቱ</a:t>
            </a:r>
            <a:r>
              <a:rPr lang="en-GB" sz="1800" b="1" dirty="0">
                <a:solidFill>
                  <a:srgbClr val="FF0000"/>
                </a:solidFill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b="1" dirty="0" err="1">
                <a:solidFill>
                  <a:srgbClr val="FF0000"/>
                </a:solidFill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Nyala" panose="02000504070300020003" pitchFamily="2" charset="0"/>
              </a:rPr>
              <a:t>የኢኮኖሚና</a:t>
            </a:r>
            <a:r>
              <a:rPr lang="en-GB" sz="1800" b="1" dirty="0">
                <a:solidFill>
                  <a:srgbClr val="FF0000"/>
                </a:solidFill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b="1" dirty="0" err="1">
                <a:solidFill>
                  <a:srgbClr val="FF0000"/>
                </a:solidFill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Nyala" panose="02000504070300020003" pitchFamily="2" charset="0"/>
              </a:rPr>
              <a:t>የማኀበራዊ</a:t>
            </a:r>
            <a:r>
              <a:rPr lang="en-GB" sz="1800" b="1" dirty="0">
                <a:solidFill>
                  <a:srgbClr val="FF0000"/>
                </a:solidFill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b="1" dirty="0" err="1">
                <a:solidFill>
                  <a:srgbClr val="FF0000"/>
                </a:solidFill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Nyala" panose="02000504070300020003" pitchFamily="2" charset="0"/>
              </a:rPr>
              <a:t>እንቅስቃሴዎች</a:t>
            </a:r>
            <a:r>
              <a:rPr lang="en-GB" sz="1800" b="1" dirty="0">
                <a:solidFill>
                  <a:srgbClr val="FF0000"/>
                </a:solidFill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Nyala" panose="02000504070300020003" pitchFamily="2" charset="0"/>
              </a:rPr>
              <a:t>ውስጥ</a:t>
            </a:r>
            <a:r>
              <a:rPr lang="en-GB" sz="1800" dirty="0"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Nyala" panose="02000504070300020003" pitchFamily="2" charset="0"/>
              </a:rPr>
              <a:t>በንቃት</a:t>
            </a:r>
            <a:r>
              <a:rPr lang="en-GB" sz="1800" dirty="0"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Nyala" panose="02000504070300020003" pitchFamily="2" charset="0"/>
              </a:rPr>
              <a:t>ለመሳተፍ</a:t>
            </a:r>
            <a:r>
              <a:rPr lang="en-GB" sz="1800" dirty="0"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Nyala" panose="02000504070300020003" pitchFamily="2" charset="0"/>
              </a:rPr>
              <a:t>የሚያስችሏቸው</a:t>
            </a:r>
            <a:r>
              <a:rPr lang="en-GB" sz="1800" dirty="0"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b="1" dirty="0" err="1">
                <a:solidFill>
                  <a:srgbClr val="FF0000"/>
                </a:solidFill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Nyala" panose="02000504070300020003" pitchFamily="2" charset="0"/>
              </a:rPr>
              <a:t>ዕድሎች</a:t>
            </a:r>
            <a:r>
              <a:rPr lang="en-GB" sz="1800" b="1" dirty="0">
                <a:solidFill>
                  <a:srgbClr val="FF0000"/>
                </a:solidFill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b="1" dirty="0" err="1">
                <a:solidFill>
                  <a:srgbClr val="FF0000"/>
                </a:solidFill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Nyala" panose="02000504070300020003" pitchFamily="2" charset="0"/>
              </a:rPr>
              <a:t>የተመቻቹላቸው</a:t>
            </a:r>
            <a:r>
              <a:rPr lang="en-GB" sz="1800" b="1" dirty="0">
                <a:solidFill>
                  <a:srgbClr val="FF0000"/>
                </a:solidFill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b="1" dirty="0" err="1">
                <a:solidFill>
                  <a:srgbClr val="FF0000"/>
                </a:solidFill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Nyala" panose="02000504070300020003" pitchFamily="2" charset="0"/>
              </a:rPr>
              <a:t>መሆኑን</a:t>
            </a:r>
            <a:r>
              <a:rPr lang="en-GB" sz="1800" b="1" dirty="0">
                <a:solidFill>
                  <a:srgbClr val="FF0000"/>
                </a:solidFill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Nyala" panose="02000504070300020003" pitchFamily="2" charset="0"/>
              </a:rPr>
              <a:t>ለማረጋገጥ</a:t>
            </a:r>
            <a:r>
              <a:rPr lang="en-GB" sz="1800" dirty="0"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Nyala" panose="02000504070300020003" pitchFamily="2" charset="0"/>
              </a:rPr>
              <a:t>የሚያስችል</a:t>
            </a:r>
            <a:r>
              <a:rPr lang="en-GB" sz="1800" dirty="0"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b="1" dirty="0" err="1">
                <a:solidFill>
                  <a:srgbClr val="FF0000"/>
                </a:solidFill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Nyala" panose="02000504070300020003" pitchFamily="2" charset="0"/>
              </a:rPr>
              <a:t>ስትራቴጂካዊ</a:t>
            </a:r>
            <a:r>
              <a:rPr lang="en-GB" sz="1800" b="1" dirty="0">
                <a:solidFill>
                  <a:srgbClr val="FF0000"/>
                </a:solidFill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b="1" dirty="0" err="1">
                <a:solidFill>
                  <a:srgbClr val="FF0000"/>
                </a:solidFill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Nyala" panose="02000504070300020003" pitchFamily="2" charset="0"/>
              </a:rPr>
              <a:t>ዕቅድ</a:t>
            </a:r>
            <a:r>
              <a:rPr lang="en-GB" sz="1800" b="1" dirty="0">
                <a:solidFill>
                  <a:srgbClr val="FF0000"/>
                </a:solidFill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b="1" dirty="0" err="1">
                <a:solidFill>
                  <a:srgbClr val="FF0000"/>
                </a:solidFill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Nyala" panose="02000504070300020003" pitchFamily="2" charset="0"/>
              </a:rPr>
              <a:t>ይነድፋል</a:t>
            </a:r>
            <a:r>
              <a:rPr lang="en-GB" sz="1800" b="1" dirty="0">
                <a:solidFill>
                  <a:srgbClr val="FF0000"/>
                </a:solidFill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Nyala" panose="02000504070300020003" pitchFamily="2" charset="0"/>
              </a:rPr>
              <a:t>፣</a:t>
            </a:r>
            <a:r>
              <a:rPr lang="en-GB" sz="1800" b="1" dirty="0">
                <a:solidFill>
                  <a:srgbClr val="FF0000"/>
                </a:solidFill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b="1" dirty="0" err="1">
                <a:solidFill>
                  <a:srgbClr val="FF0000"/>
                </a:solidFill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Nyala" panose="02000504070300020003" pitchFamily="2" charset="0"/>
              </a:rPr>
              <a:t>ያስፈጽማል</a:t>
            </a:r>
            <a:r>
              <a:rPr lang="en-GB" sz="1800" dirty="0"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Nyala" panose="02000504070300020003" pitchFamily="2" charset="0"/>
              </a:rPr>
              <a:t>፤</a:t>
            </a:r>
            <a:r>
              <a:rPr lang="en-GB" sz="1800" dirty="0"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</a:p>
          <a:p>
            <a:pPr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GB" sz="1800" dirty="0" err="1"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Nyala" panose="02000504070300020003" pitchFamily="2" charset="0"/>
              </a:rPr>
              <a:t>አከባቢ</a:t>
            </a:r>
            <a:r>
              <a:rPr lang="en-GB" sz="1800" dirty="0"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Nyala" panose="02000504070300020003" pitchFamily="2" charset="0"/>
              </a:rPr>
              <a:t>ተኮር</a:t>
            </a:r>
            <a:r>
              <a:rPr lang="en-GB" sz="1800" dirty="0"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Nyala" panose="02000504070300020003" pitchFamily="2" charset="0"/>
              </a:rPr>
              <a:t>ምርጥ</a:t>
            </a:r>
            <a:r>
              <a:rPr lang="en-GB" sz="1800" dirty="0"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Nyala" panose="02000504070300020003" pitchFamily="2" charset="0"/>
              </a:rPr>
              <a:t>ተሞክሮዎች</a:t>
            </a:r>
            <a:r>
              <a:rPr lang="en-GB" sz="1800" dirty="0"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Nyala" panose="02000504070300020003" pitchFamily="2" charset="0"/>
              </a:rPr>
              <a:t>መቀመርና</a:t>
            </a:r>
            <a:r>
              <a:rPr lang="en-GB" sz="1800" dirty="0"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Nyala" panose="02000504070300020003" pitchFamily="2" charset="0"/>
              </a:rPr>
              <a:t>ማስፋፋት</a:t>
            </a:r>
            <a:r>
              <a:rPr lang="en-GB" sz="1800" dirty="0"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Nyala" panose="02000504070300020003" pitchFamily="2" charset="0"/>
              </a:rPr>
              <a:t>፣</a:t>
            </a:r>
            <a:r>
              <a:rPr lang="en-GB" sz="1800" dirty="0"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Nyala" panose="02000504070300020003" pitchFamily="2" charset="0"/>
              </a:rPr>
              <a:t>የተሻሻሉና</a:t>
            </a:r>
            <a:r>
              <a:rPr lang="en-GB" sz="1800" dirty="0"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Nyala" panose="02000504070300020003" pitchFamily="2" charset="0"/>
              </a:rPr>
              <a:t>ውጤታማ</a:t>
            </a:r>
            <a:r>
              <a:rPr lang="en-GB" sz="1800" dirty="0"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Nyala" panose="02000504070300020003" pitchFamily="2" charset="0"/>
              </a:rPr>
              <a:t>ፓኬጆች</a:t>
            </a:r>
            <a:r>
              <a:rPr lang="en-GB" sz="1800" dirty="0"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Nyala" panose="02000504070300020003" pitchFamily="2" charset="0"/>
              </a:rPr>
              <a:t>እንዲዘጋጁና</a:t>
            </a:r>
            <a:r>
              <a:rPr lang="en-GB" sz="1800" dirty="0"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Nyala" panose="02000504070300020003" pitchFamily="2" charset="0"/>
              </a:rPr>
              <a:t>እንዲተገበሩ</a:t>
            </a:r>
            <a:r>
              <a:rPr lang="en-GB" sz="1800" dirty="0"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Nyala" panose="02000504070300020003" pitchFamily="2" charset="0"/>
              </a:rPr>
              <a:t>ማድረግ</a:t>
            </a:r>
            <a:r>
              <a:rPr lang="en-GB" sz="1800" dirty="0"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Nyala" panose="02000504070300020003" pitchFamily="2" charset="0"/>
              </a:rPr>
              <a:t>፡፡</a:t>
            </a:r>
            <a:r>
              <a:rPr lang="en-GB" sz="1800" dirty="0"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b="1" dirty="0" err="1">
                <a:solidFill>
                  <a:srgbClr val="FF0000"/>
                </a:solidFill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Nyala" panose="02000504070300020003" pitchFamily="2" charset="0"/>
              </a:rPr>
              <a:t>የሥራ</a:t>
            </a:r>
            <a:r>
              <a:rPr lang="en-GB" sz="1800" b="1" dirty="0">
                <a:solidFill>
                  <a:srgbClr val="FF0000"/>
                </a:solidFill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b="1" dirty="0" err="1">
                <a:solidFill>
                  <a:srgbClr val="FF0000"/>
                </a:solidFill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Nyala" panose="02000504070300020003" pitchFamily="2" charset="0"/>
              </a:rPr>
              <a:t>ክፍሉን</a:t>
            </a:r>
            <a:r>
              <a:rPr lang="en-GB" sz="1800" b="1" dirty="0">
                <a:solidFill>
                  <a:srgbClr val="FF0000"/>
                </a:solidFill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b="1" dirty="0" err="1">
                <a:solidFill>
                  <a:srgbClr val="FF0000"/>
                </a:solidFill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Nyala" panose="02000504070300020003" pitchFamily="2" charset="0"/>
              </a:rPr>
              <a:t>ሥራዎች</a:t>
            </a:r>
            <a:r>
              <a:rPr lang="en-GB" sz="1800" b="1" dirty="0">
                <a:solidFill>
                  <a:srgbClr val="FF0000"/>
                </a:solidFill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b="1" dirty="0" err="1">
                <a:solidFill>
                  <a:srgbClr val="FF0000"/>
                </a:solidFill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Nyala" panose="02000504070300020003" pitchFamily="2" charset="0"/>
              </a:rPr>
              <a:t>የሚያሳልጡ</a:t>
            </a:r>
            <a:r>
              <a:rPr lang="en-GB" sz="1800" b="1" dirty="0">
                <a:solidFill>
                  <a:srgbClr val="FF0000"/>
                </a:solidFill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b="1" dirty="0" err="1">
                <a:solidFill>
                  <a:srgbClr val="FF0000"/>
                </a:solidFill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Nyala" panose="02000504070300020003" pitchFamily="2" charset="0"/>
              </a:rPr>
              <a:t>የአሰራር</a:t>
            </a:r>
            <a:r>
              <a:rPr lang="en-GB" sz="1800" b="1" dirty="0">
                <a:solidFill>
                  <a:srgbClr val="FF0000"/>
                </a:solidFill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b="1" dirty="0" err="1">
                <a:solidFill>
                  <a:srgbClr val="FF0000"/>
                </a:solidFill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Nyala" panose="02000504070300020003" pitchFamily="2" charset="0"/>
              </a:rPr>
              <a:t>ስረዓቶችን</a:t>
            </a:r>
            <a:r>
              <a:rPr lang="en-GB" sz="1800" b="1" dirty="0">
                <a:solidFill>
                  <a:srgbClr val="FF0000"/>
                </a:solidFill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Nyala" panose="02000504070300020003" pitchFamily="2" charset="0"/>
              </a:rPr>
              <a:t>፣</a:t>
            </a:r>
            <a:r>
              <a:rPr lang="en-GB" sz="1800" b="1" dirty="0">
                <a:solidFill>
                  <a:srgbClr val="FF0000"/>
                </a:solidFill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b="1" dirty="0" err="1">
                <a:solidFill>
                  <a:srgbClr val="FF0000"/>
                </a:solidFill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Nyala" panose="02000504070300020003" pitchFamily="2" charset="0"/>
              </a:rPr>
              <a:t>መመሪያዎችን</a:t>
            </a:r>
            <a:r>
              <a:rPr lang="en-GB" sz="1800" b="1" dirty="0">
                <a:solidFill>
                  <a:srgbClr val="FF0000"/>
                </a:solidFill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Nyala" panose="02000504070300020003" pitchFamily="2" charset="0"/>
              </a:rPr>
              <a:t>፣</a:t>
            </a:r>
            <a:r>
              <a:rPr lang="en-GB" sz="1800" b="1" dirty="0">
                <a:solidFill>
                  <a:srgbClr val="FF0000"/>
                </a:solidFill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b="1" dirty="0" err="1">
                <a:solidFill>
                  <a:srgbClr val="FF0000"/>
                </a:solidFill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Nyala" panose="02000504070300020003" pitchFamily="2" charset="0"/>
              </a:rPr>
              <a:t>ማንዋሎችን</a:t>
            </a:r>
            <a:r>
              <a:rPr lang="en-GB" sz="1800" b="1" dirty="0">
                <a:solidFill>
                  <a:srgbClr val="FF0000"/>
                </a:solidFill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Nyala" panose="02000504070300020003" pitchFamily="2" charset="0"/>
              </a:rPr>
              <a:t>፣</a:t>
            </a:r>
            <a:r>
              <a:rPr lang="en-GB" sz="1800" b="1" dirty="0">
                <a:solidFill>
                  <a:srgbClr val="FF0000"/>
                </a:solidFill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b="1" dirty="0" err="1">
                <a:solidFill>
                  <a:srgbClr val="FF0000"/>
                </a:solidFill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Nyala" panose="02000504070300020003" pitchFamily="2" charset="0"/>
              </a:rPr>
              <a:t>ደንቦችንና</a:t>
            </a:r>
            <a:r>
              <a:rPr lang="en-GB" sz="1800" b="1" dirty="0">
                <a:solidFill>
                  <a:srgbClr val="FF0000"/>
                </a:solidFill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b="1" dirty="0" err="1">
                <a:solidFill>
                  <a:srgbClr val="FF0000"/>
                </a:solidFill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Nyala" panose="02000504070300020003" pitchFamily="2" charset="0"/>
              </a:rPr>
              <a:t>የሕግ</a:t>
            </a:r>
            <a:r>
              <a:rPr lang="en-GB" sz="1800" b="1" dirty="0">
                <a:solidFill>
                  <a:srgbClr val="FF0000"/>
                </a:solidFill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b="1" dirty="0" err="1">
                <a:solidFill>
                  <a:srgbClr val="FF0000"/>
                </a:solidFill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Nyala" panose="02000504070300020003" pitchFamily="2" charset="0"/>
              </a:rPr>
              <a:t>ማዕቀፎችን</a:t>
            </a:r>
            <a:r>
              <a:rPr lang="en-GB" sz="1800" b="1" dirty="0">
                <a:solidFill>
                  <a:srgbClr val="FF0000"/>
                </a:solidFill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b="1" dirty="0" err="1">
                <a:solidFill>
                  <a:srgbClr val="FF0000"/>
                </a:solidFill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Nyala" panose="02000504070300020003" pitchFamily="2" charset="0"/>
              </a:rPr>
              <a:t>ያዘጋጃል</a:t>
            </a:r>
            <a:r>
              <a:rPr lang="en-GB" sz="1800" b="1" dirty="0">
                <a:solidFill>
                  <a:srgbClr val="FF0000"/>
                </a:solidFill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Nyala" panose="02000504070300020003" pitchFamily="2" charset="0"/>
              </a:rPr>
              <a:t>፤</a:t>
            </a:r>
            <a:r>
              <a:rPr lang="en-GB" sz="1800" b="1" dirty="0">
                <a:solidFill>
                  <a:srgbClr val="FF0000"/>
                </a:solidFill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b="1" dirty="0" err="1">
                <a:solidFill>
                  <a:srgbClr val="FF0000"/>
                </a:solidFill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Nyala" panose="02000504070300020003" pitchFamily="2" charset="0"/>
              </a:rPr>
              <a:t>የፖሊሲ</a:t>
            </a:r>
            <a:r>
              <a:rPr lang="en-GB" sz="1800" b="1" dirty="0">
                <a:solidFill>
                  <a:srgbClr val="FF0000"/>
                </a:solidFill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b="1" dirty="0" err="1">
                <a:solidFill>
                  <a:srgbClr val="FF0000"/>
                </a:solidFill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Nyala" panose="02000504070300020003" pitchFamily="2" charset="0"/>
              </a:rPr>
              <a:t>ሀሳቦችን</a:t>
            </a:r>
            <a:r>
              <a:rPr lang="en-GB" sz="1800" b="1" dirty="0">
                <a:solidFill>
                  <a:srgbClr val="FF0000"/>
                </a:solidFill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b="1" dirty="0" err="1">
                <a:solidFill>
                  <a:srgbClr val="FF0000"/>
                </a:solidFill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Nyala" panose="02000504070300020003" pitchFamily="2" charset="0"/>
              </a:rPr>
              <a:t>የመነጫል</a:t>
            </a:r>
            <a:r>
              <a:rPr lang="en-GB" sz="1800" b="1" dirty="0">
                <a:solidFill>
                  <a:srgbClr val="FF0000"/>
                </a:solidFill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Nyala" panose="02000504070300020003" pitchFamily="2" charset="0"/>
              </a:rPr>
              <a:t>፤</a:t>
            </a:r>
            <a:r>
              <a:rPr lang="en-GB" sz="1800" b="1" dirty="0">
                <a:solidFill>
                  <a:srgbClr val="FF0000"/>
                </a:solidFill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66319157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E8075059-1841-4815-9A2B-255AF50EA97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GB" dirty="0" err="1"/>
              <a:t>cont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EE2E55C-1CB6-4243-A717-4CA271487E7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pPr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GB" sz="1800" b="1" dirty="0" err="1">
                <a:solidFill>
                  <a:srgbClr val="0070C0"/>
                </a:solidFill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Nyala" panose="02000504070300020003" pitchFamily="2" charset="0"/>
              </a:rPr>
              <a:t>በሴክተሩ</a:t>
            </a:r>
            <a:r>
              <a:rPr lang="en-GB" sz="1800" b="1" dirty="0"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b="1" dirty="0" err="1">
                <a:solidFill>
                  <a:srgbClr val="0070C0"/>
                </a:solidFill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Nyala" panose="02000504070300020003" pitchFamily="2" charset="0"/>
              </a:rPr>
              <a:t>የሚዘጋጁ</a:t>
            </a:r>
            <a:r>
              <a:rPr lang="en-GB" sz="1800" b="1" dirty="0">
                <a:solidFill>
                  <a:srgbClr val="0070C0"/>
                </a:solidFill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b="1" dirty="0" err="1">
                <a:solidFill>
                  <a:srgbClr val="0070C0"/>
                </a:solidFill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Nyala" panose="02000504070300020003" pitchFamily="2" charset="0"/>
              </a:rPr>
              <a:t>ፖሊሲዎች</a:t>
            </a:r>
            <a:r>
              <a:rPr lang="en-GB" sz="1800" b="1" dirty="0">
                <a:solidFill>
                  <a:srgbClr val="0070C0"/>
                </a:solidFill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Nyala" panose="02000504070300020003" pitchFamily="2" charset="0"/>
              </a:rPr>
              <a:t>፣</a:t>
            </a:r>
            <a:r>
              <a:rPr lang="en-GB" sz="1800" b="1" dirty="0">
                <a:solidFill>
                  <a:srgbClr val="0070C0"/>
                </a:solidFill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b="1" dirty="0" err="1">
                <a:solidFill>
                  <a:srgbClr val="0070C0"/>
                </a:solidFill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Nyala" panose="02000504070300020003" pitchFamily="2" charset="0"/>
              </a:rPr>
              <a:t>ስትራቴጂዎች</a:t>
            </a:r>
            <a:r>
              <a:rPr lang="en-GB" sz="1800" b="1" dirty="0">
                <a:solidFill>
                  <a:srgbClr val="0070C0"/>
                </a:solidFill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Nyala" panose="02000504070300020003" pitchFamily="2" charset="0"/>
              </a:rPr>
              <a:t>፣</a:t>
            </a:r>
            <a:r>
              <a:rPr lang="en-GB" sz="1800" b="1" dirty="0">
                <a:solidFill>
                  <a:srgbClr val="0070C0"/>
                </a:solidFill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b="1" dirty="0" err="1">
                <a:solidFill>
                  <a:srgbClr val="0070C0"/>
                </a:solidFill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Nyala" panose="02000504070300020003" pitchFamily="2" charset="0"/>
              </a:rPr>
              <a:t>የልማት</a:t>
            </a:r>
            <a:r>
              <a:rPr lang="en-GB" sz="1800" b="1" dirty="0">
                <a:solidFill>
                  <a:srgbClr val="0070C0"/>
                </a:solidFill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b="1" dirty="0" err="1">
                <a:solidFill>
                  <a:srgbClr val="0070C0"/>
                </a:solidFill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Nyala" panose="02000504070300020003" pitchFamily="2" charset="0"/>
              </a:rPr>
              <a:t>ፕሮግራሞችና</a:t>
            </a:r>
            <a:r>
              <a:rPr lang="en-GB" sz="1800" b="1" dirty="0">
                <a:solidFill>
                  <a:srgbClr val="0070C0"/>
                </a:solidFill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b="1" dirty="0" err="1">
                <a:solidFill>
                  <a:srgbClr val="0070C0"/>
                </a:solidFill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Nyala" panose="02000504070300020003" pitchFamily="2" charset="0"/>
              </a:rPr>
              <a:t>ፕሮጀክቶች</a:t>
            </a:r>
            <a:r>
              <a:rPr lang="en-GB" sz="1800" b="1" dirty="0">
                <a:solidFill>
                  <a:srgbClr val="0070C0"/>
                </a:solidFill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Nyala" panose="02000504070300020003" pitchFamily="2" charset="0"/>
              </a:rPr>
              <a:t>፣</a:t>
            </a:r>
            <a:r>
              <a:rPr lang="en-GB" sz="1800" b="1" dirty="0">
                <a:solidFill>
                  <a:srgbClr val="0070C0"/>
                </a:solidFill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b="1" dirty="0" err="1">
                <a:solidFill>
                  <a:srgbClr val="0070C0"/>
                </a:solidFill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Nyala" panose="02000504070300020003" pitchFamily="2" charset="0"/>
              </a:rPr>
              <a:t>ደንቦችና</a:t>
            </a:r>
            <a:r>
              <a:rPr lang="en-GB" sz="1800" b="1" dirty="0">
                <a:solidFill>
                  <a:srgbClr val="0070C0"/>
                </a:solidFill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b="1" dirty="0" err="1">
                <a:solidFill>
                  <a:srgbClr val="0070C0"/>
                </a:solidFill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Nyala" panose="02000504070300020003" pitchFamily="2" charset="0"/>
              </a:rPr>
              <a:t>መመሪያዎች</a:t>
            </a:r>
            <a:r>
              <a:rPr lang="en-GB" sz="1800" b="1" dirty="0">
                <a:solidFill>
                  <a:srgbClr val="0070C0"/>
                </a:solidFill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b="1" dirty="0" err="1">
                <a:solidFill>
                  <a:srgbClr val="0070C0"/>
                </a:solidFill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Nyala" panose="02000504070300020003" pitchFamily="2" charset="0"/>
              </a:rPr>
              <a:t>ኢትዮጵያ</a:t>
            </a:r>
            <a:r>
              <a:rPr lang="en-GB" sz="1800" b="1" dirty="0">
                <a:solidFill>
                  <a:srgbClr val="0070C0"/>
                </a:solidFill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b="1" dirty="0" err="1">
                <a:solidFill>
                  <a:srgbClr val="0070C0"/>
                </a:solidFill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Nyala" panose="02000504070300020003" pitchFamily="2" charset="0"/>
              </a:rPr>
              <a:t>ከሴቶች</a:t>
            </a:r>
            <a:r>
              <a:rPr lang="en-GB" sz="1800" b="1" dirty="0">
                <a:solidFill>
                  <a:srgbClr val="0070C0"/>
                </a:solidFill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Nyala" panose="02000504070300020003" pitchFamily="2" charset="0"/>
              </a:rPr>
              <a:t>፣</a:t>
            </a:r>
            <a:r>
              <a:rPr lang="en-GB" sz="1800" b="1" dirty="0">
                <a:solidFill>
                  <a:srgbClr val="0070C0"/>
                </a:solidFill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b="1" dirty="0" err="1">
                <a:solidFill>
                  <a:srgbClr val="0070C0"/>
                </a:solidFill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Nyala" panose="02000504070300020003" pitchFamily="2" charset="0"/>
              </a:rPr>
              <a:t>ህፃናትና</a:t>
            </a:r>
            <a:r>
              <a:rPr lang="en-GB" sz="1800" b="1" dirty="0">
                <a:solidFill>
                  <a:srgbClr val="0070C0"/>
                </a:solidFill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b="1" dirty="0" err="1">
                <a:solidFill>
                  <a:srgbClr val="0070C0"/>
                </a:solidFill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Nyala" panose="02000504070300020003" pitchFamily="2" charset="0"/>
              </a:rPr>
              <a:t>ወጣቶች</a:t>
            </a:r>
            <a:r>
              <a:rPr lang="en-GB" sz="1800" b="1" dirty="0">
                <a:solidFill>
                  <a:srgbClr val="0070C0"/>
                </a:solidFill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Nyala" panose="02000504070300020003" pitchFamily="2" charset="0"/>
              </a:rPr>
              <a:t> </a:t>
            </a:r>
            <a:r>
              <a:rPr lang="am-ET" sz="1800" b="1" dirty="0">
                <a:solidFill>
                  <a:srgbClr val="0070C0"/>
                </a:solidFill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Nyala" panose="02000504070300020003" pitchFamily="2" charset="0"/>
              </a:rPr>
              <a:t>እንዲሁም ማህበራዊ</a:t>
            </a:r>
            <a:r>
              <a:rPr lang="en-GB" sz="1800" b="1" dirty="0">
                <a:solidFill>
                  <a:srgbClr val="0070C0"/>
                </a:solidFill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b="1" dirty="0" err="1">
                <a:solidFill>
                  <a:srgbClr val="0070C0"/>
                </a:solidFill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Nyala" panose="02000504070300020003" pitchFamily="2" charset="0"/>
              </a:rPr>
              <a:t>ጉዳይ</a:t>
            </a:r>
            <a:r>
              <a:rPr lang="en-GB" sz="1800" b="1" dirty="0">
                <a:solidFill>
                  <a:srgbClr val="0070C0"/>
                </a:solidFill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b="1" dirty="0" err="1">
                <a:solidFill>
                  <a:srgbClr val="0070C0"/>
                </a:solidFill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Nyala" panose="02000504070300020003" pitchFamily="2" charset="0"/>
              </a:rPr>
              <a:t>አኳያ</a:t>
            </a:r>
            <a:r>
              <a:rPr lang="en-GB" sz="1800" b="1" dirty="0">
                <a:solidFill>
                  <a:srgbClr val="0070C0"/>
                </a:solidFill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b="1" dirty="0" err="1">
                <a:solidFill>
                  <a:srgbClr val="0070C0"/>
                </a:solidFill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Nyala" panose="02000504070300020003" pitchFamily="2" charset="0"/>
              </a:rPr>
              <a:t>ተቀብላ</a:t>
            </a:r>
            <a:r>
              <a:rPr lang="en-GB" sz="1800" b="1" dirty="0">
                <a:solidFill>
                  <a:srgbClr val="0070C0"/>
                </a:solidFill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b="1" dirty="0" err="1">
                <a:solidFill>
                  <a:srgbClr val="0070C0"/>
                </a:solidFill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Nyala" panose="02000504070300020003" pitchFamily="2" charset="0"/>
              </a:rPr>
              <a:t>ካፀደቀቻቸው</a:t>
            </a:r>
            <a:r>
              <a:rPr lang="en-GB" sz="1800" b="1" dirty="0">
                <a:solidFill>
                  <a:srgbClr val="0070C0"/>
                </a:solidFill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b="1" dirty="0" err="1">
                <a:solidFill>
                  <a:srgbClr val="0070C0"/>
                </a:solidFill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Nyala" panose="02000504070300020003" pitchFamily="2" charset="0"/>
              </a:rPr>
              <a:t>ዓለም</a:t>
            </a:r>
            <a:r>
              <a:rPr lang="en-GB" sz="1800" b="1" dirty="0">
                <a:solidFill>
                  <a:srgbClr val="0070C0"/>
                </a:solidFill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b="1" dirty="0" err="1">
                <a:solidFill>
                  <a:srgbClr val="0070C0"/>
                </a:solidFill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Nyala" panose="02000504070300020003" pitchFamily="2" charset="0"/>
              </a:rPr>
              <a:t>አቀፋዊና</a:t>
            </a:r>
            <a:r>
              <a:rPr lang="en-GB" sz="1800" b="1" dirty="0">
                <a:solidFill>
                  <a:srgbClr val="0070C0"/>
                </a:solidFill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b="1" dirty="0" err="1">
                <a:solidFill>
                  <a:srgbClr val="0070C0"/>
                </a:solidFill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Nyala" panose="02000504070300020003" pitchFamily="2" charset="0"/>
              </a:rPr>
              <a:t>አህጉራዊ</a:t>
            </a:r>
            <a:r>
              <a:rPr lang="en-GB" sz="1800" b="1" dirty="0">
                <a:solidFill>
                  <a:srgbClr val="0070C0"/>
                </a:solidFill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b="1" dirty="0" err="1">
                <a:solidFill>
                  <a:srgbClr val="0070C0"/>
                </a:solidFill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Nyala" panose="02000504070300020003" pitchFamily="2" charset="0"/>
              </a:rPr>
              <a:t>ድንጋጌዎችና</a:t>
            </a:r>
            <a:r>
              <a:rPr lang="en-GB" sz="1800" b="1" dirty="0">
                <a:solidFill>
                  <a:srgbClr val="0070C0"/>
                </a:solidFill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b="1" dirty="0" err="1">
                <a:solidFill>
                  <a:srgbClr val="0070C0"/>
                </a:solidFill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Nyala" panose="02000504070300020003" pitchFamily="2" charset="0"/>
              </a:rPr>
              <a:t>ስምምነቶች</a:t>
            </a:r>
            <a:r>
              <a:rPr lang="en-GB" sz="1800" b="1" dirty="0">
                <a:solidFill>
                  <a:srgbClr val="0070C0"/>
                </a:solidFill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b="1" dirty="0" err="1">
                <a:solidFill>
                  <a:srgbClr val="0070C0"/>
                </a:solidFill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Nyala" panose="02000504070300020003" pitchFamily="2" charset="0"/>
              </a:rPr>
              <a:t>አኳያ</a:t>
            </a:r>
            <a:r>
              <a:rPr lang="en-GB" sz="1800" b="1" dirty="0">
                <a:solidFill>
                  <a:srgbClr val="0070C0"/>
                </a:solidFill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b="1" dirty="0" err="1">
                <a:solidFill>
                  <a:srgbClr val="0070C0"/>
                </a:solidFill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Nyala" panose="02000504070300020003" pitchFamily="2" charset="0"/>
              </a:rPr>
              <a:t>እንዲቃኝ</a:t>
            </a:r>
            <a:r>
              <a:rPr lang="en-GB" sz="1800" b="1" dirty="0">
                <a:solidFill>
                  <a:srgbClr val="0070C0"/>
                </a:solidFill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b="1" dirty="0" err="1">
                <a:solidFill>
                  <a:srgbClr val="0070C0"/>
                </a:solidFill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Nyala" panose="02000504070300020003" pitchFamily="2" charset="0"/>
              </a:rPr>
              <a:t>ያደርጋል</a:t>
            </a:r>
            <a:r>
              <a:rPr lang="en-GB" sz="1800" b="1" dirty="0">
                <a:solidFill>
                  <a:srgbClr val="0070C0"/>
                </a:solidFill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Nyala" panose="02000504070300020003" pitchFamily="2" charset="0"/>
              </a:rPr>
              <a:t>፣</a:t>
            </a:r>
            <a:r>
              <a:rPr lang="en-GB" sz="1800" b="1" dirty="0">
                <a:solidFill>
                  <a:srgbClr val="0070C0"/>
                </a:solidFill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b="1" dirty="0" err="1">
                <a:solidFill>
                  <a:srgbClr val="0070C0"/>
                </a:solidFill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Nyala" panose="02000504070300020003" pitchFamily="2" charset="0"/>
              </a:rPr>
              <a:t>ተፈፃሚነቱን</a:t>
            </a:r>
            <a:r>
              <a:rPr lang="en-GB" sz="1800" b="1" dirty="0">
                <a:solidFill>
                  <a:srgbClr val="0070C0"/>
                </a:solidFill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b="1" dirty="0" err="1">
                <a:solidFill>
                  <a:srgbClr val="0070C0"/>
                </a:solidFill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Nyala" panose="02000504070300020003" pitchFamily="2" charset="0"/>
              </a:rPr>
              <a:t>ያረጋግጣል</a:t>
            </a:r>
            <a:r>
              <a:rPr lang="en-GB" sz="1800" b="1" dirty="0">
                <a:solidFill>
                  <a:srgbClr val="0070C0"/>
                </a:solidFill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Nyala" panose="02000504070300020003" pitchFamily="2" charset="0"/>
              </a:rPr>
              <a:t>፤</a:t>
            </a:r>
            <a:r>
              <a:rPr lang="en-GB" sz="1800" b="1" dirty="0">
                <a:solidFill>
                  <a:srgbClr val="0070C0"/>
                </a:solidFill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am-ET" sz="1800" b="1" dirty="0">
                <a:solidFill>
                  <a:srgbClr val="0070C0"/>
                </a:solidFill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(</a:t>
            </a:r>
            <a:r>
              <a:rPr lang="en-GB" sz="1800" b="1" dirty="0" err="1">
                <a:solidFill>
                  <a:srgbClr val="0070C0"/>
                </a:solidFill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eg.</a:t>
            </a:r>
            <a:r>
              <a:rPr lang="en-GB" sz="1800" b="1" dirty="0">
                <a:solidFill>
                  <a:srgbClr val="0070C0"/>
                </a:solidFill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SDG, </a:t>
            </a:r>
            <a:r>
              <a:rPr lang="en-GB" sz="1800" b="1" dirty="0" err="1">
                <a:solidFill>
                  <a:srgbClr val="0070C0"/>
                </a:solidFill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Bejing</a:t>
            </a:r>
            <a:r>
              <a:rPr lang="en-GB" sz="1800" b="1" dirty="0">
                <a:solidFill>
                  <a:srgbClr val="0070C0"/>
                </a:solidFill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Platform, CEDAW….)</a:t>
            </a:r>
          </a:p>
          <a:p>
            <a:pPr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GB" sz="1800" dirty="0" err="1"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Nyala" panose="02000504070300020003" pitchFamily="2" charset="0"/>
              </a:rPr>
              <a:t>የሴቶች፣ህጻናት</a:t>
            </a:r>
            <a:r>
              <a:rPr lang="am-ET" sz="1800" dirty="0"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Nyala" panose="02000504070300020003" pitchFamily="2" charset="0"/>
              </a:rPr>
              <a:t>፣</a:t>
            </a:r>
            <a:r>
              <a:rPr lang="en-GB" sz="1800" dirty="0"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Nyala" panose="02000504070300020003" pitchFamily="2" charset="0"/>
              </a:rPr>
              <a:t>ወጣቶች</a:t>
            </a:r>
            <a:r>
              <a:rPr lang="am-ET" sz="1800" dirty="0"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Nyala" panose="02000504070300020003" pitchFamily="2" charset="0"/>
              </a:rPr>
              <a:t> እና ማህበራዊ</a:t>
            </a:r>
            <a:r>
              <a:rPr lang="en-GB" sz="1800" dirty="0"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Nyala" panose="02000504070300020003" pitchFamily="2" charset="0"/>
              </a:rPr>
              <a:t>ጉዳይ</a:t>
            </a:r>
            <a:r>
              <a:rPr lang="en-GB" sz="1800" dirty="0"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b="1" dirty="0" err="1">
                <a:solidFill>
                  <a:schemeClr val="accent5"/>
                </a:solidFill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Nyala" panose="02000504070300020003" pitchFamily="2" charset="0"/>
              </a:rPr>
              <a:t>በሴክተሩ</a:t>
            </a:r>
            <a:r>
              <a:rPr lang="en-GB" sz="1800" b="1" dirty="0">
                <a:solidFill>
                  <a:schemeClr val="accent5"/>
                </a:solidFill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b="1" dirty="0" err="1">
                <a:solidFill>
                  <a:schemeClr val="accent5"/>
                </a:solidFill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Nyala" panose="02000504070300020003" pitchFamily="2" charset="0"/>
              </a:rPr>
              <a:t>በሚካሄዱ</a:t>
            </a:r>
            <a:r>
              <a:rPr lang="en-GB" sz="1800" b="1" dirty="0">
                <a:solidFill>
                  <a:schemeClr val="accent5"/>
                </a:solidFill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b="1" dirty="0" err="1">
                <a:solidFill>
                  <a:schemeClr val="accent5"/>
                </a:solidFill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Nyala" panose="02000504070300020003" pitchFamily="2" charset="0"/>
              </a:rPr>
              <a:t>ፕሮግራሞችና</a:t>
            </a:r>
            <a:r>
              <a:rPr lang="en-GB" sz="1800" b="1" dirty="0">
                <a:solidFill>
                  <a:schemeClr val="accent5"/>
                </a:solidFill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b="1" dirty="0" err="1">
                <a:solidFill>
                  <a:schemeClr val="accent5"/>
                </a:solidFill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Nyala" panose="02000504070300020003" pitchFamily="2" charset="0"/>
              </a:rPr>
              <a:t>ፕሮጀክቶች</a:t>
            </a:r>
            <a:r>
              <a:rPr lang="en-GB" sz="1800" b="1" dirty="0">
                <a:solidFill>
                  <a:schemeClr val="accent5"/>
                </a:solidFill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b="1" dirty="0" err="1">
                <a:solidFill>
                  <a:schemeClr val="accent5"/>
                </a:solidFill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Nyala" panose="02000504070300020003" pitchFamily="2" charset="0"/>
              </a:rPr>
              <a:t>እንዲካተቱ</a:t>
            </a:r>
            <a:r>
              <a:rPr lang="en-GB" sz="1800" b="1" dirty="0">
                <a:solidFill>
                  <a:schemeClr val="accent5"/>
                </a:solidFill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b="1" dirty="0" err="1">
                <a:solidFill>
                  <a:schemeClr val="accent5"/>
                </a:solidFill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Nyala" panose="02000504070300020003" pitchFamily="2" charset="0"/>
              </a:rPr>
              <a:t>ስልት</a:t>
            </a:r>
            <a:r>
              <a:rPr lang="en-GB" sz="1800" b="1" dirty="0">
                <a:solidFill>
                  <a:schemeClr val="accent5"/>
                </a:solidFill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b="1" dirty="0" err="1">
                <a:solidFill>
                  <a:schemeClr val="accent5"/>
                </a:solidFill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Nyala" panose="02000504070300020003" pitchFamily="2" charset="0"/>
              </a:rPr>
              <a:t>ይቀይሳል</a:t>
            </a:r>
            <a:r>
              <a:rPr lang="en-GB" sz="1800" b="1" dirty="0">
                <a:solidFill>
                  <a:schemeClr val="accent5"/>
                </a:solidFill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Nyala" panose="02000504070300020003" pitchFamily="2" charset="0"/>
              </a:rPr>
              <a:t>፣</a:t>
            </a:r>
            <a:r>
              <a:rPr lang="en-GB" sz="1800" b="1" dirty="0">
                <a:solidFill>
                  <a:schemeClr val="accent5"/>
                </a:solidFill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b="1" dirty="0" err="1">
                <a:solidFill>
                  <a:schemeClr val="accent5"/>
                </a:solidFill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Nyala" panose="02000504070300020003" pitchFamily="2" charset="0"/>
              </a:rPr>
              <a:t>የማስፈጸሚያ</a:t>
            </a:r>
            <a:r>
              <a:rPr lang="en-GB" sz="1800" b="1" dirty="0">
                <a:solidFill>
                  <a:schemeClr val="accent5"/>
                </a:solidFill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b="1" dirty="0" err="1">
                <a:solidFill>
                  <a:schemeClr val="accent5"/>
                </a:solidFill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Nyala" panose="02000504070300020003" pitchFamily="2" charset="0"/>
              </a:rPr>
              <a:t>ማዕቀፎች</a:t>
            </a:r>
            <a:r>
              <a:rPr lang="en-GB" sz="1800" b="1" dirty="0">
                <a:solidFill>
                  <a:schemeClr val="accent5"/>
                </a:solidFill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/</a:t>
            </a:r>
            <a:r>
              <a:rPr lang="en-GB" sz="1800" b="1" dirty="0" err="1">
                <a:solidFill>
                  <a:schemeClr val="accent5"/>
                </a:solidFill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Nyala" panose="02000504070300020003" pitchFamily="2" charset="0"/>
              </a:rPr>
              <a:t>ማኑዋሎች</a:t>
            </a:r>
            <a:r>
              <a:rPr lang="en-GB" sz="1800" b="1" dirty="0">
                <a:solidFill>
                  <a:schemeClr val="accent5"/>
                </a:solidFill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/</a:t>
            </a:r>
            <a:r>
              <a:rPr lang="en-GB" sz="1800" b="1" dirty="0" err="1">
                <a:solidFill>
                  <a:schemeClr val="accent5"/>
                </a:solidFill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Nyala" panose="02000504070300020003" pitchFamily="2" charset="0"/>
              </a:rPr>
              <a:t>መመሪያዎች</a:t>
            </a:r>
            <a:r>
              <a:rPr lang="en-GB" sz="1800" b="1" dirty="0">
                <a:solidFill>
                  <a:schemeClr val="accent5"/>
                </a:solidFill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/</a:t>
            </a:r>
            <a:r>
              <a:rPr lang="en-GB" sz="1800" b="1" dirty="0" err="1">
                <a:solidFill>
                  <a:schemeClr val="accent5"/>
                </a:solidFill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Nyala" panose="02000504070300020003" pitchFamily="2" charset="0"/>
              </a:rPr>
              <a:t>ያዘጋጃል</a:t>
            </a:r>
            <a:r>
              <a:rPr lang="en-GB" sz="1800" b="1" dirty="0">
                <a:solidFill>
                  <a:schemeClr val="accent5"/>
                </a:solidFill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/</a:t>
            </a:r>
            <a:r>
              <a:rPr lang="en-GB" sz="1800" b="1" dirty="0" err="1">
                <a:solidFill>
                  <a:schemeClr val="accent5"/>
                </a:solidFill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Nyala" panose="02000504070300020003" pitchFamily="2" charset="0"/>
              </a:rPr>
              <a:t>ያሻሽላል</a:t>
            </a:r>
            <a:r>
              <a:rPr lang="en-GB" sz="1800" b="1" dirty="0">
                <a:solidFill>
                  <a:schemeClr val="accent5"/>
                </a:solidFill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Nyala" panose="02000504070300020003" pitchFamily="2" charset="0"/>
              </a:rPr>
              <a:t>፣</a:t>
            </a:r>
            <a:r>
              <a:rPr lang="en-GB" sz="1800" b="1" dirty="0">
                <a:solidFill>
                  <a:schemeClr val="accent5"/>
                </a:solidFill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b="1" dirty="0" err="1">
                <a:solidFill>
                  <a:schemeClr val="accent5"/>
                </a:solidFill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Nyala" panose="02000504070300020003" pitchFamily="2" charset="0"/>
              </a:rPr>
              <a:t>አፈጻጸማቸውንም</a:t>
            </a:r>
            <a:r>
              <a:rPr lang="en-GB" sz="1800" b="1" dirty="0">
                <a:solidFill>
                  <a:schemeClr val="accent5"/>
                </a:solidFill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b="1" dirty="0" err="1">
                <a:solidFill>
                  <a:schemeClr val="accent5"/>
                </a:solidFill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Nyala" panose="02000504070300020003" pitchFamily="2" charset="0"/>
              </a:rPr>
              <a:t>ይከታተላል</a:t>
            </a:r>
            <a:r>
              <a:rPr lang="en-GB" sz="1800" dirty="0"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Nyala" panose="02000504070300020003" pitchFamily="2" charset="0"/>
              </a:rPr>
              <a:t>፤</a:t>
            </a:r>
            <a:r>
              <a:rPr lang="en-GB" sz="1800" dirty="0"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</a:p>
          <a:p>
            <a:pPr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GB" sz="1800" b="1" dirty="0">
                <a:solidFill>
                  <a:srgbClr val="FF0000"/>
                </a:solidFill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Nyala" panose="02000504070300020003" pitchFamily="2" charset="0"/>
              </a:rPr>
              <a:t>Women Empowerment and leadership </a:t>
            </a:r>
            <a:r>
              <a:rPr lang="en-GB" sz="1800" dirty="0" err="1"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Nyala" panose="02000504070300020003" pitchFamily="2" charset="0"/>
              </a:rPr>
              <a:t>በሴክተሩ</a:t>
            </a:r>
            <a:r>
              <a:rPr lang="en-GB" sz="1800" dirty="0"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Nyala" panose="02000504070300020003" pitchFamily="2" charset="0"/>
              </a:rPr>
              <a:t>በራሱና</a:t>
            </a:r>
            <a:r>
              <a:rPr lang="en-GB" sz="1800" dirty="0"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Nyala" panose="02000504070300020003" pitchFamily="2" charset="0"/>
              </a:rPr>
              <a:t>ተጠሪ</a:t>
            </a:r>
            <a:r>
              <a:rPr lang="en-GB" sz="1800" dirty="0"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Nyala" panose="02000504070300020003" pitchFamily="2" charset="0"/>
              </a:rPr>
              <a:t>በሆኑት</a:t>
            </a:r>
            <a:r>
              <a:rPr lang="en-GB" sz="1800" dirty="0"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Nyala" panose="02000504070300020003" pitchFamily="2" charset="0"/>
              </a:rPr>
              <a:t>ተቋማት</a:t>
            </a:r>
            <a:r>
              <a:rPr lang="en-GB" sz="1800" dirty="0"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Nyala" panose="02000504070300020003" pitchFamily="2" charset="0"/>
              </a:rPr>
              <a:t>ሴት</a:t>
            </a:r>
            <a:r>
              <a:rPr lang="en-GB" sz="1800" dirty="0"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Nyala" panose="02000504070300020003" pitchFamily="2" charset="0"/>
              </a:rPr>
              <a:t>ሠራተኞችን</a:t>
            </a:r>
            <a:r>
              <a:rPr lang="en-GB" sz="1800" dirty="0"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Nyala" panose="02000504070300020003" pitchFamily="2" charset="0"/>
              </a:rPr>
              <a:t>ለማብቃትና</a:t>
            </a:r>
            <a:r>
              <a:rPr lang="en-GB" sz="1800" dirty="0"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Nyala" panose="02000504070300020003" pitchFamily="2" charset="0"/>
              </a:rPr>
              <a:t>በውሳኔ</a:t>
            </a:r>
            <a:r>
              <a:rPr lang="en-GB" sz="1800" dirty="0"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Nyala" panose="02000504070300020003" pitchFamily="2" charset="0"/>
              </a:rPr>
              <a:t>ሰጪ</a:t>
            </a:r>
            <a:r>
              <a:rPr lang="en-GB" sz="1800" dirty="0"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Nyala" panose="02000504070300020003" pitchFamily="2" charset="0"/>
              </a:rPr>
              <a:t>የሥራ</a:t>
            </a:r>
            <a:r>
              <a:rPr lang="en-GB" sz="1800" dirty="0"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Nyala" panose="02000504070300020003" pitchFamily="2" charset="0"/>
              </a:rPr>
              <a:t>ቦታዎች</a:t>
            </a:r>
            <a:r>
              <a:rPr lang="en-GB" sz="1800" dirty="0"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Nyala" panose="02000504070300020003" pitchFamily="2" charset="0"/>
              </a:rPr>
              <a:t>ላይ</a:t>
            </a:r>
            <a:r>
              <a:rPr lang="en-GB" sz="1800" dirty="0"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Nyala" panose="02000504070300020003" pitchFamily="2" charset="0"/>
              </a:rPr>
              <a:t>እንዲመደቡ</a:t>
            </a:r>
            <a:r>
              <a:rPr lang="en-GB" sz="1800" dirty="0"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Nyala" panose="02000504070300020003" pitchFamily="2" charset="0"/>
              </a:rPr>
              <a:t>ለማድረግ</a:t>
            </a:r>
            <a:r>
              <a:rPr lang="en-GB" sz="1800" dirty="0"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Nyala" panose="02000504070300020003" pitchFamily="2" charset="0"/>
              </a:rPr>
              <a:t>የሚያስችሉ</a:t>
            </a:r>
            <a:r>
              <a:rPr lang="en-GB" sz="1800" dirty="0"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Nyala" panose="02000504070300020003" pitchFamily="2" charset="0"/>
              </a:rPr>
              <a:t>ስልቶችን</a:t>
            </a:r>
            <a:r>
              <a:rPr lang="en-GB" sz="1800" dirty="0"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Nyala" panose="02000504070300020003" pitchFamily="2" charset="0"/>
              </a:rPr>
              <a:t>ይቀይሳል</a:t>
            </a:r>
            <a:r>
              <a:rPr lang="en-GB" sz="1800" dirty="0"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Nyala" panose="02000504070300020003" pitchFamily="2" charset="0"/>
              </a:rPr>
              <a:t>፣</a:t>
            </a:r>
            <a:r>
              <a:rPr lang="en-GB" sz="1800" dirty="0"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Nyala" panose="02000504070300020003" pitchFamily="2" charset="0"/>
              </a:rPr>
              <a:t>በቅጥር</a:t>
            </a:r>
            <a:r>
              <a:rPr lang="en-GB" sz="1800" dirty="0"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Nyala" panose="02000504070300020003" pitchFamily="2" charset="0"/>
              </a:rPr>
              <a:t>፣</a:t>
            </a:r>
            <a:r>
              <a:rPr lang="en-GB" sz="1800" dirty="0"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Nyala" panose="02000504070300020003" pitchFamily="2" charset="0"/>
              </a:rPr>
              <a:t>በደረጃ</a:t>
            </a:r>
            <a:r>
              <a:rPr lang="en-GB" sz="1800" dirty="0"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Nyala" panose="02000504070300020003" pitchFamily="2" charset="0"/>
              </a:rPr>
              <a:t>እድገት</a:t>
            </a:r>
            <a:r>
              <a:rPr lang="en-GB" sz="1800" dirty="0"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Nyala" panose="02000504070300020003" pitchFamily="2" charset="0"/>
              </a:rPr>
              <a:t>፣</a:t>
            </a:r>
            <a:r>
              <a:rPr lang="en-GB" sz="1800" dirty="0"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Nyala" panose="02000504070300020003" pitchFamily="2" charset="0"/>
              </a:rPr>
              <a:t>በዝውውር</a:t>
            </a:r>
            <a:r>
              <a:rPr lang="en-GB" sz="1800" dirty="0"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Nyala" panose="02000504070300020003" pitchFamily="2" charset="0"/>
              </a:rPr>
              <a:t>፣</a:t>
            </a:r>
            <a:r>
              <a:rPr lang="en-GB" sz="1800" dirty="0"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Nyala" panose="02000504070300020003" pitchFamily="2" charset="0"/>
              </a:rPr>
              <a:t>በድልድል</a:t>
            </a:r>
            <a:r>
              <a:rPr lang="en-GB" sz="1800" dirty="0"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Nyala" panose="02000504070300020003" pitchFamily="2" charset="0"/>
              </a:rPr>
              <a:t>፣</a:t>
            </a:r>
            <a:r>
              <a:rPr lang="en-GB" sz="1800" dirty="0"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Nyala" panose="02000504070300020003" pitchFamily="2" charset="0"/>
              </a:rPr>
              <a:t>በትምህርትና</a:t>
            </a:r>
            <a:r>
              <a:rPr lang="en-GB" sz="1800" dirty="0"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Nyala" panose="02000504070300020003" pitchFamily="2" charset="0"/>
              </a:rPr>
              <a:t>ሥልጠና</a:t>
            </a:r>
            <a:r>
              <a:rPr lang="en-GB" sz="1800" dirty="0"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Nyala" panose="02000504070300020003" pitchFamily="2" charset="0"/>
              </a:rPr>
              <a:t>አፈጻጸም</a:t>
            </a:r>
            <a:r>
              <a:rPr lang="en-GB" sz="1800" dirty="0"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Nyala" panose="02000504070300020003" pitchFamily="2" charset="0"/>
              </a:rPr>
              <a:t>የተጨማሪ</a:t>
            </a:r>
            <a:r>
              <a:rPr lang="en-GB" sz="1800" dirty="0"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Nyala" panose="02000504070300020003" pitchFamily="2" charset="0"/>
              </a:rPr>
              <a:t>ድጋፍ</a:t>
            </a:r>
            <a:r>
              <a:rPr lang="en-GB" sz="1800" dirty="0"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Nyala" panose="02000504070300020003" pitchFamily="2" charset="0"/>
              </a:rPr>
              <a:t>እርምጃዎች</a:t>
            </a:r>
            <a:r>
              <a:rPr lang="en-GB" sz="1800" dirty="0"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Nyala" panose="02000504070300020003" pitchFamily="2" charset="0"/>
              </a:rPr>
              <a:t>ተጠቃሚ</a:t>
            </a:r>
            <a:r>
              <a:rPr lang="en-GB" sz="1800" dirty="0"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Nyala" panose="02000504070300020003" pitchFamily="2" charset="0"/>
              </a:rPr>
              <a:t>የሚያደርጉ</a:t>
            </a:r>
            <a:r>
              <a:rPr lang="en-GB" sz="1800" dirty="0"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Nyala" panose="02000504070300020003" pitchFamily="2" charset="0"/>
              </a:rPr>
              <a:t>የአሰራር</a:t>
            </a:r>
            <a:r>
              <a:rPr lang="en-GB" sz="1800" dirty="0"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Nyala" panose="02000504070300020003" pitchFamily="2" charset="0"/>
              </a:rPr>
              <a:t>ስርአቶችን</a:t>
            </a:r>
            <a:r>
              <a:rPr lang="en-GB" sz="1800" dirty="0"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Nyala" panose="02000504070300020003" pitchFamily="2" charset="0"/>
              </a:rPr>
              <a:t>ይዘረጋል</a:t>
            </a:r>
            <a:r>
              <a:rPr lang="en-GB" sz="1800" dirty="0"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Nyala" panose="02000504070300020003" pitchFamily="2" charset="0"/>
              </a:rPr>
              <a:t>፤</a:t>
            </a:r>
            <a:r>
              <a:rPr lang="en-GB" sz="1800" dirty="0"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en-US" sz="1800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81465047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CB05191A-1E18-4562-B40E-D1A8F80FD100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GB" dirty="0"/>
              <a:t>Cont..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92C8B3C-3BA4-4FDF-9181-532FB1B04BB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pPr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GB" sz="1800" dirty="0" err="1"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Nyala" panose="02000504070300020003" pitchFamily="2" charset="0"/>
              </a:rPr>
              <a:t>ሴቶችና</a:t>
            </a:r>
            <a:r>
              <a:rPr lang="en-GB" sz="1800" dirty="0"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Nyala" panose="02000504070300020003" pitchFamily="2" charset="0"/>
              </a:rPr>
              <a:t>ወጣቶች</a:t>
            </a:r>
            <a:r>
              <a:rPr lang="en-GB" sz="1800" dirty="0"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Nyala" panose="02000504070300020003" pitchFamily="2" charset="0"/>
              </a:rPr>
              <a:t> </a:t>
            </a:r>
            <a:r>
              <a:rPr lang="am-ET" sz="1800" dirty="0"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Nyala" panose="02000504070300020003" pitchFamily="2" charset="0"/>
              </a:rPr>
              <a:t>እንዲሁም ይበልጥ ተጋላጭ የሆኑ የህብረተሰብ ክፍሎች</a:t>
            </a:r>
            <a:r>
              <a:rPr lang="en-GB" sz="1800" dirty="0"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Nyala" panose="02000504070300020003" pitchFamily="2" charset="0"/>
              </a:rPr>
              <a:t>በልማቱ</a:t>
            </a:r>
            <a:r>
              <a:rPr lang="en-GB" sz="1800" dirty="0"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Nyala" panose="02000504070300020003" pitchFamily="2" charset="0"/>
              </a:rPr>
              <a:t>ላይ</a:t>
            </a:r>
            <a:r>
              <a:rPr lang="en-GB" sz="1800" dirty="0"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Nyala" panose="02000504070300020003" pitchFamily="2" charset="0"/>
              </a:rPr>
              <a:t>የሚያበረክቱትን</a:t>
            </a:r>
            <a:r>
              <a:rPr lang="en-GB" sz="1800" dirty="0"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Nyala" panose="02000504070300020003" pitchFamily="2" charset="0"/>
              </a:rPr>
              <a:t>ተሳትፎና</a:t>
            </a:r>
            <a:r>
              <a:rPr lang="en-GB" sz="1800" dirty="0"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Nyala" panose="02000504070300020003" pitchFamily="2" charset="0"/>
              </a:rPr>
              <a:t>ተጠቃሚነት</a:t>
            </a:r>
            <a:r>
              <a:rPr lang="en-GB" sz="1800" dirty="0"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Nyala" panose="02000504070300020003" pitchFamily="2" charset="0"/>
              </a:rPr>
              <a:t>ለማዳበር</a:t>
            </a:r>
            <a:r>
              <a:rPr lang="en-GB" sz="1800" dirty="0"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Nyala" panose="02000504070300020003" pitchFamily="2" charset="0"/>
              </a:rPr>
              <a:t>የሚያስችል</a:t>
            </a:r>
            <a:r>
              <a:rPr lang="en-GB" sz="1800" dirty="0"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solidFill>
                  <a:srgbClr val="FF0000"/>
                </a:solidFill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Nyala" panose="02000504070300020003" pitchFamily="2" charset="0"/>
              </a:rPr>
              <a:t>ፕሮጀክት</a:t>
            </a:r>
            <a:r>
              <a:rPr lang="en-GB" sz="1800" dirty="0">
                <a:solidFill>
                  <a:srgbClr val="FF0000"/>
                </a:solidFill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solidFill>
                  <a:srgbClr val="FF0000"/>
                </a:solidFill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Nyala" panose="02000504070300020003" pitchFamily="2" charset="0"/>
              </a:rPr>
              <a:t>ፕሮፖዛል</a:t>
            </a:r>
            <a:r>
              <a:rPr lang="en-GB" sz="1800" dirty="0">
                <a:solidFill>
                  <a:srgbClr val="FF0000"/>
                </a:solidFill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solidFill>
                  <a:srgbClr val="FF0000"/>
                </a:solidFill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Nyala" panose="02000504070300020003" pitchFamily="2" charset="0"/>
              </a:rPr>
              <a:t>ያዘጋጃል</a:t>
            </a:r>
            <a:r>
              <a:rPr lang="en-GB" sz="1800" dirty="0"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Nyala" panose="02000504070300020003" pitchFamily="2" charset="0"/>
              </a:rPr>
              <a:t>፣</a:t>
            </a:r>
            <a:r>
              <a:rPr lang="en-GB" sz="1800" dirty="0"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Nyala" panose="02000504070300020003" pitchFamily="2" charset="0"/>
              </a:rPr>
              <a:t>ለሚመለከተው</a:t>
            </a:r>
            <a:r>
              <a:rPr lang="en-GB" sz="1800" dirty="0"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Nyala" panose="02000504070300020003" pitchFamily="2" charset="0"/>
              </a:rPr>
              <a:t>አካል</a:t>
            </a:r>
            <a:r>
              <a:rPr lang="en-GB" sz="1800" dirty="0"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Nyala" panose="02000504070300020003" pitchFamily="2" charset="0"/>
              </a:rPr>
              <a:t>እንዲቀርብ</a:t>
            </a:r>
            <a:r>
              <a:rPr lang="en-GB" sz="1800" dirty="0"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Nyala" panose="02000504070300020003" pitchFamily="2" charset="0"/>
              </a:rPr>
              <a:t>ያደርጋል</a:t>
            </a:r>
            <a:r>
              <a:rPr lang="en-GB" sz="1800" dirty="0"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Nyala" panose="02000504070300020003" pitchFamily="2" charset="0"/>
              </a:rPr>
              <a:t>፣</a:t>
            </a:r>
            <a:r>
              <a:rPr lang="en-GB" sz="1800" dirty="0"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Nyala" panose="02000504070300020003" pitchFamily="2" charset="0"/>
              </a:rPr>
              <a:t>ተግባራዊነቱንም</a:t>
            </a:r>
            <a:r>
              <a:rPr lang="en-GB" sz="1800" dirty="0"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Nyala" panose="02000504070300020003" pitchFamily="2" charset="0"/>
              </a:rPr>
              <a:t>ይከታተላል</a:t>
            </a:r>
            <a:r>
              <a:rPr lang="en-GB" sz="1800" dirty="0"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Nyala" panose="02000504070300020003" pitchFamily="2" charset="0"/>
              </a:rPr>
              <a:t>፣</a:t>
            </a:r>
            <a:r>
              <a:rPr lang="en-GB" sz="1800" dirty="0"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Nyala" panose="02000504070300020003" pitchFamily="2" charset="0"/>
              </a:rPr>
              <a:t>የጊዜ</a:t>
            </a:r>
            <a:r>
              <a:rPr lang="en-GB" sz="1800" dirty="0"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Nyala" panose="02000504070300020003" pitchFamily="2" charset="0"/>
              </a:rPr>
              <a:t>ሰሌዳ</a:t>
            </a:r>
            <a:r>
              <a:rPr lang="en-GB" sz="1800" dirty="0"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Nyala" panose="02000504070300020003" pitchFamily="2" charset="0"/>
              </a:rPr>
              <a:t>በማዘጋጀት</a:t>
            </a:r>
            <a:r>
              <a:rPr lang="en-GB" sz="1800" dirty="0"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Nyala" panose="02000504070300020003" pitchFamily="2" charset="0"/>
              </a:rPr>
              <a:t>እንዲገመገም</a:t>
            </a:r>
            <a:r>
              <a:rPr lang="en-GB" sz="1800" dirty="0"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Nyala" panose="02000504070300020003" pitchFamily="2" charset="0"/>
              </a:rPr>
              <a:t>ያደርጋል</a:t>
            </a:r>
            <a:r>
              <a:rPr lang="en-GB" sz="1800" dirty="0"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Nyala" panose="02000504070300020003" pitchFamily="2" charset="0"/>
              </a:rPr>
              <a:t>፣</a:t>
            </a:r>
            <a:r>
              <a:rPr lang="en-GB" sz="1800" dirty="0"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Nyala" panose="02000504070300020003" pitchFamily="2" charset="0"/>
              </a:rPr>
              <a:t>የእርምት</a:t>
            </a:r>
            <a:r>
              <a:rPr lang="en-GB" sz="1800" dirty="0"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Nyala" panose="02000504070300020003" pitchFamily="2" charset="0"/>
              </a:rPr>
              <a:t>ለመውሰድ</a:t>
            </a:r>
            <a:r>
              <a:rPr lang="en-GB" sz="1800" dirty="0"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Nyala" panose="02000504070300020003" pitchFamily="2" charset="0"/>
              </a:rPr>
              <a:t>የሚያስችል</a:t>
            </a:r>
            <a:r>
              <a:rPr lang="en-GB" sz="1800" dirty="0"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Nyala" panose="02000504070300020003" pitchFamily="2" charset="0"/>
              </a:rPr>
              <a:t>ስትራቴጂ</a:t>
            </a:r>
            <a:r>
              <a:rPr lang="en-GB" sz="1800" dirty="0"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Nyala" panose="02000504070300020003" pitchFamily="2" charset="0"/>
              </a:rPr>
              <a:t>ይነድፋል</a:t>
            </a:r>
            <a:r>
              <a:rPr lang="en-GB" sz="1800" dirty="0"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Nyala" panose="02000504070300020003" pitchFamily="2" charset="0"/>
              </a:rPr>
              <a:t>፣</a:t>
            </a:r>
            <a:r>
              <a:rPr lang="en-GB" sz="1800" dirty="0"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en-GB" sz="1800" dirty="0">
              <a:latin typeface="Power Geez Unicode1" panose="00000400000000000000" pitchFamily="2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GB" sz="1800" dirty="0" err="1"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Nyala" panose="02000504070300020003" pitchFamily="2" charset="0"/>
              </a:rPr>
              <a:t>የሴቶች፣ህፃናትና</a:t>
            </a:r>
            <a:r>
              <a:rPr lang="en-GB" sz="1800" dirty="0"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Nyala" panose="02000504070300020003" pitchFamily="2" charset="0"/>
              </a:rPr>
              <a:t>ወጣቶች</a:t>
            </a:r>
            <a:r>
              <a:rPr lang="en-GB" sz="1800" dirty="0"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Nyala" panose="02000504070300020003" pitchFamily="2" charset="0"/>
              </a:rPr>
              <a:t>ተሳትፎና</a:t>
            </a:r>
            <a:r>
              <a:rPr lang="en-GB" sz="1800" dirty="0"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Nyala" panose="02000504070300020003" pitchFamily="2" charset="0"/>
              </a:rPr>
              <a:t>ተጠቃሚነት</a:t>
            </a:r>
            <a:r>
              <a:rPr lang="en-GB" sz="1800" dirty="0"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Nyala" panose="02000504070300020003" pitchFamily="2" charset="0"/>
              </a:rPr>
              <a:t>አገር</a:t>
            </a:r>
            <a:r>
              <a:rPr lang="en-GB" sz="1800" dirty="0"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Nyala" panose="02000504070300020003" pitchFamily="2" charset="0"/>
              </a:rPr>
              <a:t>አቀፍ</a:t>
            </a:r>
            <a:r>
              <a:rPr lang="en-GB" sz="1800" dirty="0"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Nyala" panose="02000504070300020003" pitchFamily="2" charset="0"/>
              </a:rPr>
              <a:t>፣</a:t>
            </a:r>
            <a:r>
              <a:rPr lang="en-GB" sz="1800" dirty="0"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Nyala" panose="02000504070300020003" pitchFamily="2" charset="0"/>
              </a:rPr>
              <a:t>አህጉራዊና</a:t>
            </a:r>
            <a:r>
              <a:rPr lang="en-GB" sz="1800" dirty="0"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Nyala" panose="02000504070300020003" pitchFamily="2" charset="0"/>
              </a:rPr>
              <a:t>የዓለም</a:t>
            </a:r>
            <a:r>
              <a:rPr lang="en-GB" sz="1800" dirty="0"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Nyala" panose="02000504070300020003" pitchFamily="2" charset="0"/>
              </a:rPr>
              <a:t>አቀፍ</a:t>
            </a:r>
            <a:r>
              <a:rPr lang="en-GB" sz="1800" dirty="0"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Nyala" panose="02000504070300020003" pitchFamily="2" charset="0"/>
              </a:rPr>
              <a:t>ተሞክሮ</a:t>
            </a:r>
            <a:r>
              <a:rPr lang="en-GB" sz="1800" dirty="0"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Nyala" panose="02000504070300020003" pitchFamily="2" charset="0"/>
              </a:rPr>
              <a:t>በመቅሰም</a:t>
            </a:r>
            <a:r>
              <a:rPr lang="en-GB" sz="1800" dirty="0"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Nyala" panose="02000504070300020003" pitchFamily="2" charset="0"/>
              </a:rPr>
              <a:t>የፈጠራ</a:t>
            </a:r>
            <a:r>
              <a:rPr lang="en-GB" sz="1800" dirty="0"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Nyala" panose="02000504070300020003" pitchFamily="2" charset="0"/>
              </a:rPr>
              <a:t>ሃሳቦችን</a:t>
            </a:r>
            <a:r>
              <a:rPr lang="en-GB" sz="1800" dirty="0"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Nyala" panose="02000504070300020003" pitchFamily="2" charset="0"/>
              </a:rPr>
              <a:t>ያመነጫሉ</a:t>
            </a:r>
            <a:r>
              <a:rPr lang="en-GB" sz="1800" dirty="0"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Nyala" panose="02000504070300020003" pitchFamily="2" charset="0"/>
              </a:rPr>
              <a:t>፣</a:t>
            </a:r>
            <a:r>
              <a:rPr lang="en-GB" sz="1800" dirty="0"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Nyala" panose="02000504070300020003" pitchFamily="2" charset="0"/>
              </a:rPr>
              <a:t>አሰራሮችን</a:t>
            </a:r>
            <a:r>
              <a:rPr lang="en-GB" sz="1800" dirty="0"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Nyala" panose="02000504070300020003" pitchFamily="2" charset="0"/>
              </a:rPr>
              <a:t>ይቀይሳሉ</a:t>
            </a:r>
            <a:r>
              <a:rPr lang="en-GB" sz="1800" dirty="0"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Nyala" panose="02000504070300020003" pitchFamily="2" charset="0"/>
              </a:rPr>
              <a:t>፣</a:t>
            </a:r>
            <a:r>
              <a:rPr lang="en-GB" sz="1800" dirty="0"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Nyala" panose="02000504070300020003" pitchFamily="2" charset="0"/>
              </a:rPr>
              <a:t>በተግባር</a:t>
            </a:r>
            <a:r>
              <a:rPr lang="en-GB" sz="1800" dirty="0"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Nyala" panose="02000504070300020003" pitchFamily="2" charset="0"/>
              </a:rPr>
              <a:t>ያውላሉ</a:t>
            </a:r>
            <a:r>
              <a:rPr lang="en-GB" sz="1800" dirty="0"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Nyala" panose="02000504070300020003" pitchFamily="2" charset="0"/>
              </a:rPr>
              <a:t>፣</a:t>
            </a:r>
          </a:p>
          <a:p>
            <a:pPr algn="just">
              <a:lnSpc>
                <a:spcPct val="150000"/>
              </a:lnSpc>
            </a:pPr>
            <a:endParaRPr lang="en-GB" sz="1800" dirty="0">
              <a:effectLst/>
              <a:latin typeface="Power Geez Unicode1" panose="00000400000000000000" pitchFamily="2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02247854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0FE1C141-7289-4BDE-AE6C-85E86052121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GB" dirty="0"/>
              <a:t>Cont..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13BD3B9-560D-49E4-B405-66F51250FE3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pPr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GB" sz="1800" dirty="0" err="1"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Nyala" panose="02000504070300020003" pitchFamily="2" charset="0"/>
              </a:rPr>
              <a:t>በሴክተሩ</a:t>
            </a:r>
            <a:r>
              <a:rPr lang="en-GB" sz="1800" dirty="0"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Nyala" panose="02000504070300020003" pitchFamily="2" charset="0"/>
              </a:rPr>
              <a:t>የሚዘጋጁ</a:t>
            </a:r>
            <a:r>
              <a:rPr lang="am-ET" sz="1800" dirty="0"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Nyala" panose="02000504070300020003" pitchFamily="2" charset="0"/>
              </a:rPr>
              <a:t> </a:t>
            </a:r>
            <a:r>
              <a:rPr lang="en-GB" sz="1800" dirty="0" err="1"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Nyala" panose="02000504070300020003" pitchFamily="2" charset="0"/>
              </a:rPr>
              <a:t>ሰነዶችን</a:t>
            </a:r>
            <a:r>
              <a:rPr lang="en-GB" sz="1800" dirty="0"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Nyala" panose="02000504070300020003" pitchFamily="2" charset="0"/>
              </a:rPr>
              <a:t>ከሴቶችና</a:t>
            </a:r>
            <a:r>
              <a:rPr lang="en-GB" sz="1800" dirty="0"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Nyala" panose="02000504070300020003" pitchFamily="2" charset="0"/>
              </a:rPr>
              <a:t>ወጣቶች</a:t>
            </a:r>
            <a:r>
              <a:rPr lang="en-GB" sz="1800" dirty="0"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Nyala" panose="02000504070300020003" pitchFamily="2" charset="0"/>
              </a:rPr>
              <a:t>ተሰትፎና</a:t>
            </a:r>
            <a:r>
              <a:rPr lang="en-GB" sz="1800" dirty="0"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Nyala" panose="02000504070300020003" pitchFamily="2" charset="0"/>
              </a:rPr>
              <a:t>ተጠቃሚነት</a:t>
            </a:r>
            <a:r>
              <a:rPr lang="en-GB" sz="1800" dirty="0"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Nyala" panose="02000504070300020003" pitchFamily="2" charset="0"/>
              </a:rPr>
              <a:t>አኳያ</a:t>
            </a:r>
            <a:r>
              <a:rPr lang="en-GB" sz="1800" dirty="0"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Nyala" panose="02000504070300020003" pitchFamily="2" charset="0"/>
              </a:rPr>
              <a:t>በመገምገምና</a:t>
            </a:r>
            <a:r>
              <a:rPr lang="en-GB" sz="1800" dirty="0"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Nyala" panose="02000504070300020003" pitchFamily="2" charset="0"/>
              </a:rPr>
              <a:t>ተገቢውን</a:t>
            </a:r>
            <a:r>
              <a:rPr lang="en-GB" sz="1800" dirty="0"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Nyala" panose="02000504070300020003" pitchFamily="2" charset="0"/>
              </a:rPr>
              <a:t>ግብዓት</a:t>
            </a:r>
            <a:r>
              <a:rPr lang="en-GB" sz="1800" dirty="0"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Nyala" panose="02000504070300020003" pitchFamily="2" charset="0"/>
              </a:rPr>
              <a:t>በመስጠት</a:t>
            </a:r>
            <a:r>
              <a:rPr lang="en-GB" sz="1800" dirty="0"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Nyala" panose="02000504070300020003" pitchFamily="2" charset="0"/>
              </a:rPr>
              <a:t>ተግባራዊ</a:t>
            </a:r>
            <a:r>
              <a:rPr lang="en-GB" sz="1800" dirty="0"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Nyala" panose="02000504070300020003" pitchFamily="2" charset="0"/>
              </a:rPr>
              <a:t>እንዲሆን</a:t>
            </a:r>
            <a:r>
              <a:rPr lang="en-GB" sz="1800" dirty="0"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Nyala" panose="02000504070300020003" pitchFamily="2" charset="0"/>
              </a:rPr>
              <a:t>ያደርጋል</a:t>
            </a:r>
            <a:r>
              <a:rPr lang="en-GB" sz="1800" dirty="0"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Nyala" panose="02000504070300020003" pitchFamily="2" charset="0"/>
              </a:rPr>
              <a:t>፣</a:t>
            </a:r>
            <a:r>
              <a:rPr lang="en-GB" sz="1800" dirty="0"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am-ET" sz="1800" dirty="0">
              <a:effectLst/>
              <a:latin typeface="Power Geez Unicode1" panose="00000400000000000000" pitchFamily="2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GB" sz="1800" dirty="0" err="1"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Nyala" panose="02000504070300020003" pitchFamily="2" charset="0"/>
              </a:rPr>
              <a:t>በሴክተሩ</a:t>
            </a:r>
            <a:r>
              <a:rPr lang="en-GB" sz="1800" dirty="0"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Nyala" panose="02000504070300020003" pitchFamily="2" charset="0"/>
              </a:rPr>
              <a:t>እቅዶች</a:t>
            </a:r>
            <a:r>
              <a:rPr lang="en-GB" sz="1800" dirty="0"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Nyala" panose="02000504070300020003" pitchFamily="2" charset="0"/>
              </a:rPr>
              <a:t>የሴቶች፣ህፃናት</a:t>
            </a:r>
            <a:r>
              <a:rPr lang="am-ET" sz="1800" dirty="0"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Nyala" panose="02000504070300020003" pitchFamily="2" charset="0"/>
              </a:rPr>
              <a:t>፣</a:t>
            </a:r>
            <a:r>
              <a:rPr lang="en-GB" sz="1800" dirty="0" err="1"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Nyala" panose="02000504070300020003" pitchFamily="2" charset="0"/>
              </a:rPr>
              <a:t>የወጣቶች</a:t>
            </a:r>
            <a:r>
              <a:rPr lang="en-GB" sz="1800" dirty="0"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am-ET" sz="1800" dirty="0"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እና ማህበራዊ </a:t>
            </a:r>
            <a:r>
              <a:rPr lang="en-GB" sz="1800" dirty="0" err="1"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Nyala" panose="02000504070300020003" pitchFamily="2" charset="0"/>
              </a:rPr>
              <a:t>ጉዳዮች</a:t>
            </a:r>
            <a:r>
              <a:rPr lang="en-GB" sz="1800" dirty="0"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Nyala" panose="02000504070300020003" pitchFamily="2" charset="0"/>
              </a:rPr>
              <a:t>እንዲካተቱ</a:t>
            </a:r>
            <a:r>
              <a:rPr lang="am-ET" sz="1800" dirty="0"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Nyala" panose="02000504070300020003" pitchFamily="2" charset="0"/>
              </a:rPr>
              <a:t>(</a:t>
            </a:r>
            <a:r>
              <a:rPr lang="en-GB" sz="1800" b="1" dirty="0">
                <a:solidFill>
                  <a:srgbClr val="FF0000"/>
                </a:solidFill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Nyala" panose="02000504070300020003" pitchFamily="2" charset="0"/>
              </a:rPr>
              <a:t>Mainstreaming</a:t>
            </a:r>
            <a:r>
              <a:rPr lang="en-GB" sz="1800" dirty="0"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Nyala" panose="02000504070300020003" pitchFamily="2" charset="0"/>
              </a:rPr>
              <a:t>)</a:t>
            </a:r>
            <a:r>
              <a:rPr lang="en-GB" sz="1800" dirty="0"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Nyala" panose="02000504070300020003" pitchFamily="2" charset="0"/>
              </a:rPr>
              <a:t>አዳዲስ</a:t>
            </a:r>
            <a:r>
              <a:rPr lang="en-GB" sz="1800" dirty="0"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Nyala" panose="02000504070300020003" pitchFamily="2" charset="0"/>
              </a:rPr>
              <a:t>የአሰራር</a:t>
            </a:r>
            <a:r>
              <a:rPr lang="en-GB" sz="1800" dirty="0"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Nyala" panose="02000504070300020003" pitchFamily="2" charset="0"/>
              </a:rPr>
              <a:t>ስርዓት</a:t>
            </a:r>
            <a:r>
              <a:rPr lang="en-GB" sz="1800" dirty="0"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Nyala" panose="02000504070300020003" pitchFamily="2" charset="0"/>
              </a:rPr>
              <a:t>ይዘረጋል</a:t>
            </a:r>
            <a:r>
              <a:rPr lang="en-GB" sz="1800" dirty="0"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Nyala" panose="02000504070300020003" pitchFamily="2" charset="0"/>
              </a:rPr>
              <a:t>፣</a:t>
            </a:r>
            <a:r>
              <a:rPr lang="en-GB" sz="1800" dirty="0"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Nyala" panose="02000504070300020003" pitchFamily="2" charset="0"/>
              </a:rPr>
              <a:t>አፈፃፀሙን</a:t>
            </a:r>
            <a:r>
              <a:rPr lang="en-GB" sz="1800" dirty="0"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Nyala" panose="02000504070300020003" pitchFamily="2" charset="0"/>
              </a:rPr>
              <a:t>ይከታተላል</a:t>
            </a:r>
            <a:r>
              <a:rPr lang="en-GB" sz="1800" dirty="0"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Nyala" panose="02000504070300020003" pitchFamily="2" charset="0"/>
              </a:rPr>
              <a:t>፣</a:t>
            </a:r>
            <a:r>
              <a:rPr lang="en-GB" sz="1800" dirty="0"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Nyala" panose="02000504070300020003" pitchFamily="2" charset="0"/>
              </a:rPr>
              <a:t>ይገመግማል</a:t>
            </a:r>
            <a:r>
              <a:rPr lang="en-GB" sz="1800" dirty="0"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Nyala" panose="02000504070300020003" pitchFamily="2" charset="0"/>
              </a:rPr>
              <a:t>፣</a:t>
            </a:r>
            <a:r>
              <a:rPr lang="en-GB" sz="1800" dirty="0"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Nyala" panose="02000504070300020003" pitchFamily="2" charset="0"/>
              </a:rPr>
              <a:t>ክፍተቶችን</a:t>
            </a:r>
            <a:r>
              <a:rPr lang="en-GB" sz="1800" dirty="0"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Nyala" panose="02000504070300020003" pitchFamily="2" charset="0"/>
              </a:rPr>
              <a:t>በጥናት</a:t>
            </a:r>
            <a:r>
              <a:rPr lang="en-GB" sz="1800" dirty="0"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Nyala" panose="02000504070300020003" pitchFamily="2" charset="0"/>
              </a:rPr>
              <a:t>በመለየትና</a:t>
            </a:r>
            <a:r>
              <a:rPr lang="en-GB" sz="1800" dirty="0"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Nyala" panose="02000504070300020003" pitchFamily="2" charset="0"/>
              </a:rPr>
              <a:t>ተገቢውን</a:t>
            </a:r>
            <a:r>
              <a:rPr lang="en-GB" sz="1800" dirty="0"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Nyala" panose="02000504070300020003" pitchFamily="2" charset="0"/>
              </a:rPr>
              <a:t>የመፍትሄ</a:t>
            </a:r>
            <a:r>
              <a:rPr lang="en-GB" sz="1800" dirty="0"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Nyala" panose="02000504070300020003" pitchFamily="2" charset="0"/>
              </a:rPr>
              <a:t>አቅጣጫ</a:t>
            </a:r>
            <a:r>
              <a:rPr lang="en-GB" sz="1800" dirty="0"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Nyala" panose="02000504070300020003" pitchFamily="2" charset="0"/>
              </a:rPr>
              <a:t>በመቀየስ</a:t>
            </a:r>
            <a:r>
              <a:rPr lang="en-GB" sz="1800" dirty="0"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Nyala" panose="02000504070300020003" pitchFamily="2" charset="0"/>
              </a:rPr>
              <a:t>ተግባራዊ</a:t>
            </a:r>
            <a:r>
              <a:rPr lang="en-GB" sz="1800" dirty="0"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Nyala" panose="02000504070300020003" pitchFamily="2" charset="0"/>
              </a:rPr>
              <a:t>ያደርጋል</a:t>
            </a:r>
            <a:r>
              <a:rPr lang="en-GB" sz="1800" dirty="0"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Nyala" panose="02000504070300020003" pitchFamily="2" charset="0"/>
              </a:rPr>
              <a:t>፣</a:t>
            </a:r>
            <a:r>
              <a:rPr lang="en-GB" sz="1800" dirty="0"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am-ET" sz="1800" dirty="0">
              <a:effectLst/>
              <a:latin typeface="Power Geez Unicode1" panose="00000400000000000000" pitchFamily="2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GB" sz="1800" dirty="0" err="1"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Nyala" panose="02000504070300020003" pitchFamily="2" charset="0"/>
              </a:rPr>
              <a:t>በሥራ</a:t>
            </a:r>
            <a:r>
              <a:rPr lang="en-GB" sz="1800" dirty="0"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Nyala" panose="02000504070300020003" pitchFamily="2" charset="0"/>
              </a:rPr>
              <a:t>ላይ</a:t>
            </a:r>
            <a:r>
              <a:rPr lang="en-GB" sz="1800" dirty="0"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Nyala" panose="02000504070300020003" pitchFamily="2" charset="0"/>
              </a:rPr>
              <a:t>ያሉ</a:t>
            </a:r>
            <a:r>
              <a:rPr lang="en-GB" sz="1800" dirty="0"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b="1" dirty="0" err="1">
                <a:solidFill>
                  <a:srgbClr val="FF0000"/>
                </a:solidFill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Nyala" panose="02000504070300020003" pitchFamily="2" charset="0"/>
              </a:rPr>
              <a:t>የማስፈጸሚያ</a:t>
            </a:r>
            <a:r>
              <a:rPr lang="en-GB" sz="1800" b="1" dirty="0">
                <a:solidFill>
                  <a:srgbClr val="FF0000"/>
                </a:solidFill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b="1" dirty="0" err="1">
                <a:solidFill>
                  <a:srgbClr val="FF0000"/>
                </a:solidFill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Nyala" panose="02000504070300020003" pitchFamily="2" charset="0"/>
              </a:rPr>
              <a:t>ማእቀፎችን</a:t>
            </a:r>
            <a:r>
              <a:rPr lang="en-GB" sz="1800" b="1" dirty="0">
                <a:solidFill>
                  <a:srgbClr val="FF0000"/>
                </a:solidFill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Nyala" panose="02000504070300020003" pitchFamily="2" charset="0"/>
              </a:rPr>
              <a:t>የሴቶች፣ህፃናትና</a:t>
            </a:r>
            <a:r>
              <a:rPr lang="en-GB" sz="1800" dirty="0"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Nyala" panose="02000504070300020003" pitchFamily="2" charset="0"/>
              </a:rPr>
              <a:t>ወጣቶችን</a:t>
            </a:r>
            <a:r>
              <a:rPr lang="en-GB" sz="1800" dirty="0"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Nyala" panose="02000504070300020003" pitchFamily="2" charset="0"/>
              </a:rPr>
              <a:t>ተሳታፊና</a:t>
            </a:r>
            <a:r>
              <a:rPr lang="en-GB" sz="1800" dirty="0"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Nyala" panose="02000504070300020003" pitchFamily="2" charset="0"/>
              </a:rPr>
              <a:t>ተጠቃሚ</a:t>
            </a:r>
            <a:r>
              <a:rPr lang="en-GB" sz="1800" dirty="0"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Nyala" panose="02000504070300020003" pitchFamily="2" charset="0"/>
              </a:rPr>
              <a:t>በማድረግ</a:t>
            </a:r>
            <a:r>
              <a:rPr lang="en-GB" sz="1800" dirty="0"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Nyala" panose="02000504070300020003" pitchFamily="2" charset="0"/>
              </a:rPr>
              <a:t>ረገድ</a:t>
            </a:r>
            <a:r>
              <a:rPr lang="en-GB" sz="1800" dirty="0"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b="1" dirty="0" err="1">
                <a:solidFill>
                  <a:srgbClr val="FF0000"/>
                </a:solidFill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Nyala" panose="02000504070300020003" pitchFamily="2" charset="0"/>
              </a:rPr>
              <a:t>ያሉ</a:t>
            </a:r>
            <a:r>
              <a:rPr lang="en-GB" sz="1800" b="1" dirty="0">
                <a:solidFill>
                  <a:srgbClr val="FF0000"/>
                </a:solidFill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b="1" dirty="0" err="1">
                <a:solidFill>
                  <a:srgbClr val="FF0000"/>
                </a:solidFill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Nyala" panose="02000504070300020003" pitchFamily="2" charset="0"/>
              </a:rPr>
              <a:t>ክፍተቶችና</a:t>
            </a:r>
            <a:r>
              <a:rPr lang="en-GB" sz="1800" b="1" dirty="0">
                <a:solidFill>
                  <a:srgbClr val="FF0000"/>
                </a:solidFill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b="1" dirty="0" err="1">
                <a:solidFill>
                  <a:srgbClr val="FF0000"/>
                </a:solidFill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Nyala" panose="02000504070300020003" pitchFamily="2" charset="0"/>
              </a:rPr>
              <a:t>ጥንከሬዎችን</a:t>
            </a:r>
            <a:r>
              <a:rPr lang="en-GB" sz="1800" b="1" dirty="0">
                <a:solidFill>
                  <a:srgbClr val="FF0000"/>
                </a:solidFill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b="1" dirty="0" err="1">
                <a:solidFill>
                  <a:srgbClr val="FF0000"/>
                </a:solidFill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Nyala" panose="02000504070300020003" pitchFamily="2" charset="0"/>
              </a:rPr>
              <a:t>በጥናት</a:t>
            </a:r>
            <a:r>
              <a:rPr lang="en-GB" sz="1800" b="1" dirty="0">
                <a:solidFill>
                  <a:srgbClr val="FF0000"/>
                </a:solidFill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b="1" dirty="0" err="1">
                <a:solidFill>
                  <a:srgbClr val="FF0000"/>
                </a:solidFill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Nyala" panose="02000504070300020003" pitchFamily="2" charset="0"/>
              </a:rPr>
              <a:t>በመለየትና</a:t>
            </a:r>
            <a:r>
              <a:rPr lang="en-GB" sz="1800" b="1" dirty="0">
                <a:solidFill>
                  <a:srgbClr val="FF0000"/>
                </a:solidFill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Nyala" panose="02000504070300020003" pitchFamily="2" charset="0"/>
              </a:rPr>
              <a:t>ከዓለም</a:t>
            </a:r>
            <a:r>
              <a:rPr lang="en-GB" sz="1800" dirty="0"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Nyala" panose="02000504070300020003" pitchFamily="2" charset="0"/>
              </a:rPr>
              <a:t>አቀፍና</a:t>
            </a:r>
            <a:r>
              <a:rPr lang="en-GB" sz="1800" dirty="0"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Nyala" panose="02000504070300020003" pitchFamily="2" charset="0"/>
              </a:rPr>
              <a:t>አህጉራዊ</a:t>
            </a:r>
            <a:r>
              <a:rPr lang="en-GB" sz="1800" dirty="0"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Nyala" panose="02000504070300020003" pitchFamily="2" charset="0"/>
              </a:rPr>
              <a:t>ተሞክሮዎች</a:t>
            </a:r>
            <a:r>
              <a:rPr lang="en-GB" sz="1800" dirty="0"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Nyala" panose="02000504070300020003" pitchFamily="2" charset="0"/>
              </a:rPr>
              <a:t>ጋር</a:t>
            </a:r>
            <a:r>
              <a:rPr lang="en-GB" sz="1800" dirty="0"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Nyala" panose="02000504070300020003" pitchFamily="2" charset="0"/>
              </a:rPr>
              <a:t>በማጣጣም</a:t>
            </a:r>
            <a:r>
              <a:rPr lang="en-GB" sz="1800" dirty="0"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Nyala" panose="02000504070300020003" pitchFamily="2" charset="0"/>
              </a:rPr>
              <a:t>ያሻሽላል</a:t>
            </a:r>
            <a:r>
              <a:rPr lang="en-GB" sz="1800" dirty="0"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Nyala" panose="02000504070300020003" pitchFamily="2" charset="0"/>
              </a:rPr>
              <a:t>፣</a:t>
            </a:r>
            <a:r>
              <a:rPr lang="en-GB" sz="1800" dirty="0"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en-GB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56432277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8F43DBCF-D790-4E96-BE56-C0EA46E81C8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GB" dirty="0"/>
              <a:t>Cont..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52EE5EC-61CE-493B-A109-0E3576219B7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pPr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GB" sz="1800" dirty="0" err="1">
                <a:effectLst/>
                <a:highlight>
                  <a:srgbClr val="FFFF00"/>
                </a:highlight>
                <a:latin typeface="Power Geez Unicode1" panose="00000400000000000000" pitchFamily="2" charset="0"/>
                <a:ea typeface="Calibri" panose="020F0502020204030204" pitchFamily="34" charset="0"/>
                <a:cs typeface="Nyala" panose="02000504070300020003" pitchFamily="2" charset="0"/>
              </a:rPr>
              <a:t>በሴክተሩ</a:t>
            </a:r>
            <a:r>
              <a:rPr lang="en-GB" sz="1800" dirty="0">
                <a:effectLst/>
                <a:highlight>
                  <a:srgbClr val="FFFF00"/>
                </a:highlight>
                <a:latin typeface="Power Geez Unicode1" panose="000004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effectLst/>
                <a:highlight>
                  <a:srgbClr val="FFFF00"/>
                </a:highlight>
                <a:latin typeface="Power Geez Unicode1" panose="00000400000000000000" pitchFamily="2" charset="0"/>
                <a:ea typeface="Calibri" panose="020F0502020204030204" pitchFamily="34" charset="0"/>
                <a:cs typeface="Nyala" panose="02000504070300020003" pitchFamily="2" charset="0"/>
              </a:rPr>
              <a:t>በሴቶችና</a:t>
            </a:r>
            <a:r>
              <a:rPr lang="en-GB" sz="1800" dirty="0">
                <a:effectLst/>
                <a:highlight>
                  <a:srgbClr val="FFFF00"/>
                </a:highlight>
                <a:latin typeface="Power Geez Unicode1" panose="000004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effectLst/>
                <a:highlight>
                  <a:srgbClr val="FFFF00"/>
                </a:highlight>
                <a:latin typeface="Power Geez Unicode1" panose="00000400000000000000" pitchFamily="2" charset="0"/>
                <a:ea typeface="Calibri" panose="020F0502020204030204" pitchFamily="34" charset="0"/>
                <a:cs typeface="Nyala" panose="02000504070300020003" pitchFamily="2" charset="0"/>
              </a:rPr>
              <a:t>ወጣቶች</a:t>
            </a:r>
            <a:r>
              <a:rPr lang="en-GB" sz="1800" dirty="0">
                <a:effectLst/>
                <a:highlight>
                  <a:srgbClr val="FFFF00"/>
                </a:highlight>
                <a:latin typeface="Power Geez Unicode1" panose="000004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effectLst/>
                <a:highlight>
                  <a:srgbClr val="FFFF00"/>
                </a:highlight>
                <a:latin typeface="Power Geez Unicode1" panose="00000400000000000000" pitchFamily="2" charset="0"/>
                <a:ea typeface="Calibri" panose="020F0502020204030204" pitchFamily="34" charset="0"/>
                <a:cs typeface="Nyala" panose="02000504070300020003" pitchFamily="2" charset="0"/>
              </a:rPr>
              <a:t>ላይ</a:t>
            </a:r>
            <a:r>
              <a:rPr lang="en-GB" sz="1800" dirty="0">
                <a:effectLst/>
                <a:highlight>
                  <a:srgbClr val="FFFF00"/>
                </a:highlight>
                <a:latin typeface="Power Geez Unicode1" panose="000004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effectLst/>
                <a:highlight>
                  <a:srgbClr val="FFFF00"/>
                </a:highlight>
                <a:latin typeface="Power Geez Unicode1" panose="00000400000000000000" pitchFamily="2" charset="0"/>
                <a:ea typeface="Calibri" panose="020F0502020204030204" pitchFamily="34" charset="0"/>
                <a:cs typeface="Nyala" panose="02000504070300020003" pitchFamily="2" charset="0"/>
              </a:rPr>
              <a:t>የሚፈፀሙ</a:t>
            </a:r>
            <a:r>
              <a:rPr lang="en-GB" sz="1800" dirty="0">
                <a:effectLst/>
                <a:highlight>
                  <a:srgbClr val="FFFF00"/>
                </a:highlight>
                <a:latin typeface="Power Geez Unicode1" panose="000004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effectLst/>
                <a:highlight>
                  <a:srgbClr val="FFFF00"/>
                </a:highlight>
                <a:latin typeface="Power Geez Unicode1" panose="00000400000000000000" pitchFamily="2" charset="0"/>
                <a:ea typeface="Calibri" panose="020F0502020204030204" pitchFamily="34" charset="0"/>
                <a:cs typeface="Nyala" panose="02000504070300020003" pitchFamily="2" charset="0"/>
              </a:rPr>
              <a:t>የሰብአዊ</a:t>
            </a:r>
            <a:r>
              <a:rPr lang="en-GB" sz="1800" dirty="0">
                <a:effectLst/>
                <a:highlight>
                  <a:srgbClr val="FFFF00"/>
                </a:highlight>
                <a:latin typeface="Power Geez Unicode1" panose="000004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effectLst/>
                <a:highlight>
                  <a:srgbClr val="FFFF00"/>
                </a:highlight>
                <a:latin typeface="Power Geez Unicode1" panose="00000400000000000000" pitchFamily="2" charset="0"/>
                <a:ea typeface="Calibri" panose="020F0502020204030204" pitchFamily="34" charset="0"/>
                <a:cs typeface="Nyala" panose="02000504070300020003" pitchFamily="2" charset="0"/>
              </a:rPr>
              <a:t>መብት</a:t>
            </a:r>
            <a:r>
              <a:rPr lang="en-GB" sz="1800" dirty="0">
                <a:effectLst/>
                <a:highlight>
                  <a:srgbClr val="FFFF00"/>
                </a:highlight>
                <a:latin typeface="Power Geez Unicode1" panose="000004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effectLst/>
                <a:highlight>
                  <a:srgbClr val="FFFF00"/>
                </a:highlight>
                <a:latin typeface="Power Geez Unicode1" panose="00000400000000000000" pitchFamily="2" charset="0"/>
                <a:ea typeface="Calibri" panose="020F0502020204030204" pitchFamily="34" charset="0"/>
                <a:cs typeface="Nyala" panose="02000504070300020003" pitchFamily="2" charset="0"/>
              </a:rPr>
              <a:t>ጥሰቶችን</a:t>
            </a:r>
            <a:r>
              <a:rPr lang="en-GB" sz="1800" dirty="0">
                <a:effectLst/>
                <a:highlight>
                  <a:srgbClr val="FFFF00"/>
                </a:highlight>
                <a:latin typeface="Power Geez Unicode1" panose="000004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effectLst/>
                <a:highlight>
                  <a:srgbClr val="FFFF00"/>
                </a:highlight>
                <a:latin typeface="Power Geez Unicode1" panose="00000400000000000000" pitchFamily="2" charset="0"/>
                <a:ea typeface="Calibri" panose="020F0502020204030204" pitchFamily="34" charset="0"/>
                <a:cs typeface="Nyala" panose="02000504070300020003" pitchFamily="2" charset="0"/>
              </a:rPr>
              <a:t>በመለየት</a:t>
            </a:r>
            <a:r>
              <a:rPr lang="en-GB" sz="1800" dirty="0">
                <a:effectLst/>
                <a:highlight>
                  <a:srgbClr val="FFFF00"/>
                </a:highlight>
                <a:latin typeface="Power Geez Unicode1" panose="000004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effectLst/>
                <a:highlight>
                  <a:srgbClr val="FFFF00"/>
                </a:highlight>
                <a:latin typeface="Power Geez Unicode1" panose="00000400000000000000" pitchFamily="2" charset="0"/>
                <a:ea typeface="Calibri" panose="020F0502020204030204" pitchFamily="34" charset="0"/>
                <a:cs typeface="Nyala" panose="02000504070300020003" pitchFamily="2" charset="0"/>
              </a:rPr>
              <a:t>መፍትሄ</a:t>
            </a:r>
            <a:r>
              <a:rPr lang="en-GB" sz="1800" dirty="0">
                <a:effectLst/>
                <a:highlight>
                  <a:srgbClr val="FFFF00"/>
                </a:highlight>
                <a:latin typeface="Power Geez Unicode1" panose="000004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effectLst/>
                <a:highlight>
                  <a:srgbClr val="FFFF00"/>
                </a:highlight>
                <a:latin typeface="Power Geez Unicode1" panose="00000400000000000000" pitchFamily="2" charset="0"/>
                <a:ea typeface="Calibri" panose="020F0502020204030204" pitchFamily="34" charset="0"/>
                <a:cs typeface="Nyala" panose="02000504070300020003" pitchFamily="2" charset="0"/>
              </a:rPr>
              <a:t>የሚያገኙበት</a:t>
            </a:r>
            <a:r>
              <a:rPr lang="en-GB" sz="1800" dirty="0">
                <a:effectLst/>
                <a:highlight>
                  <a:srgbClr val="FFFF00"/>
                </a:highlight>
                <a:latin typeface="Power Geez Unicode1" panose="000004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effectLst/>
                <a:highlight>
                  <a:srgbClr val="FFFF00"/>
                </a:highlight>
                <a:latin typeface="Power Geez Unicode1" panose="00000400000000000000" pitchFamily="2" charset="0"/>
                <a:ea typeface="Calibri" panose="020F0502020204030204" pitchFamily="34" charset="0"/>
                <a:cs typeface="Nyala" panose="02000504070300020003" pitchFamily="2" charset="0"/>
              </a:rPr>
              <a:t>ስልት</a:t>
            </a:r>
            <a:r>
              <a:rPr lang="en-GB" sz="1800" dirty="0">
                <a:effectLst/>
                <a:highlight>
                  <a:srgbClr val="FFFF00"/>
                </a:highlight>
                <a:latin typeface="Power Geez Unicode1" panose="000004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effectLst/>
                <a:highlight>
                  <a:srgbClr val="FFFF00"/>
                </a:highlight>
                <a:latin typeface="Power Geez Unicode1" panose="00000400000000000000" pitchFamily="2" charset="0"/>
                <a:ea typeface="Calibri" panose="020F0502020204030204" pitchFamily="34" charset="0"/>
                <a:cs typeface="Nyala" panose="02000504070300020003" pitchFamily="2" charset="0"/>
              </a:rPr>
              <a:t>ይቀይሳል</a:t>
            </a:r>
            <a:r>
              <a:rPr lang="en-GB" sz="1800" dirty="0">
                <a:effectLst/>
                <a:highlight>
                  <a:srgbClr val="FFFF00"/>
                </a:highlight>
                <a:latin typeface="Power Geez Unicode1" panose="00000400000000000000" pitchFamily="2" charset="0"/>
                <a:ea typeface="Calibri" panose="020F0502020204030204" pitchFamily="34" charset="0"/>
                <a:cs typeface="Nyala" panose="02000504070300020003" pitchFamily="2" charset="0"/>
              </a:rPr>
              <a:t>፣</a:t>
            </a:r>
            <a:r>
              <a:rPr lang="en-GB" sz="1800" dirty="0">
                <a:effectLst/>
                <a:highlight>
                  <a:srgbClr val="FFFF00"/>
                </a:highlight>
                <a:latin typeface="Power Geez Unicode1" panose="000004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am-ET" sz="1800" dirty="0">
              <a:effectLst/>
              <a:highlight>
                <a:srgbClr val="FFFF00"/>
              </a:highlight>
              <a:latin typeface="Power Geez Unicode1" panose="00000400000000000000" pitchFamily="2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GB" sz="1800" dirty="0" err="1"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Nyala" panose="02000504070300020003" pitchFamily="2" charset="0"/>
              </a:rPr>
              <a:t>በሴክተሩ</a:t>
            </a:r>
            <a:r>
              <a:rPr lang="en-GB" sz="1800" dirty="0"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Nyala" panose="02000504070300020003" pitchFamily="2" charset="0"/>
              </a:rPr>
              <a:t>የተዘጋጁ</a:t>
            </a:r>
            <a:r>
              <a:rPr lang="en-GB" sz="1800" dirty="0"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Nyala" panose="02000504070300020003" pitchFamily="2" charset="0"/>
              </a:rPr>
              <a:t>የሴቶች፣ህፃናት</a:t>
            </a:r>
            <a:r>
              <a:rPr lang="am-ET" sz="1800" dirty="0">
                <a:latin typeface="Power Geez Unicode1" panose="00000400000000000000" pitchFamily="2" charset="0"/>
                <a:ea typeface="Calibri" panose="020F0502020204030204" pitchFamily="34" charset="0"/>
                <a:cs typeface="Nyala" panose="02000504070300020003" pitchFamily="2" charset="0"/>
              </a:rPr>
              <a:t>፣</a:t>
            </a:r>
            <a:r>
              <a:rPr lang="en-GB" sz="1800" dirty="0"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Nyala" panose="02000504070300020003" pitchFamily="2" charset="0"/>
              </a:rPr>
              <a:t>ወጣቶች</a:t>
            </a:r>
            <a:r>
              <a:rPr lang="am-ET" sz="1800" dirty="0"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Nyala" panose="02000504070300020003" pitchFamily="2" charset="0"/>
              </a:rPr>
              <a:t> እና ማህበራዊ</a:t>
            </a:r>
            <a:r>
              <a:rPr lang="en-GB" sz="1800" dirty="0"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Nyala" panose="02000504070300020003" pitchFamily="2" charset="0"/>
              </a:rPr>
              <a:t>ጉዳይ</a:t>
            </a:r>
            <a:r>
              <a:rPr lang="en-GB" sz="1800" dirty="0"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Nyala" panose="02000504070300020003" pitchFamily="2" charset="0"/>
              </a:rPr>
              <a:t>ማካተቻ</a:t>
            </a:r>
            <a:r>
              <a:rPr lang="en-GB" sz="1800" dirty="0"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Nyala" panose="02000504070300020003" pitchFamily="2" charset="0"/>
              </a:rPr>
              <a:t>ጋይድላይንና</a:t>
            </a:r>
            <a:r>
              <a:rPr lang="en-GB" sz="1800" dirty="0"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Nyala" panose="02000504070300020003" pitchFamily="2" charset="0"/>
              </a:rPr>
              <a:t>ማኑዋሎች</a:t>
            </a:r>
            <a:r>
              <a:rPr lang="en-GB" sz="1800" dirty="0"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Nyala" panose="02000504070300020003" pitchFamily="2" charset="0"/>
              </a:rPr>
              <a:t>አተገባበር</a:t>
            </a:r>
            <a:r>
              <a:rPr lang="en-GB" sz="1800" dirty="0"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Nyala" panose="02000504070300020003" pitchFamily="2" charset="0"/>
              </a:rPr>
              <a:t>ለማጠናከር</a:t>
            </a:r>
            <a:r>
              <a:rPr lang="en-GB" sz="1800" dirty="0"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Nyala" panose="02000504070300020003" pitchFamily="2" charset="0"/>
              </a:rPr>
              <a:t>በተጠሪ</a:t>
            </a:r>
            <a:r>
              <a:rPr lang="en-GB" sz="1800" dirty="0"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dirty="0"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Nyala" panose="02000504070300020003" pitchFamily="2" charset="0"/>
              </a:rPr>
              <a:t>መ</a:t>
            </a:r>
            <a:r>
              <a:rPr lang="en-GB" sz="1800" dirty="0"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/</a:t>
            </a:r>
            <a:r>
              <a:rPr lang="en-GB" sz="1800" dirty="0" err="1"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Nyala" panose="02000504070300020003" pitchFamily="2" charset="0"/>
              </a:rPr>
              <a:t>ቤቶች</a:t>
            </a:r>
            <a:r>
              <a:rPr lang="en-GB" sz="1800" dirty="0"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Nyala" panose="02000504070300020003" pitchFamily="2" charset="0"/>
              </a:rPr>
              <a:t>፣</a:t>
            </a:r>
            <a:r>
              <a:rPr lang="en-GB" sz="1800" dirty="0"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Nyala" panose="02000504070300020003" pitchFamily="2" charset="0"/>
              </a:rPr>
              <a:t>በየደረጀው</a:t>
            </a:r>
            <a:r>
              <a:rPr lang="en-GB" sz="1800" dirty="0"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Nyala" panose="02000504070300020003" pitchFamily="2" charset="0"/>
              </a:rPr>
              <a:t>በሚገኙ</a:t>
            </a:r>
            <a:r>
              <a:rPr lang="en-GB" sz="1800" dirty="0"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Nyala" panose="02000504070300020003" pitchFamily="2" charset="0"/>
              </a:rPr>
              <a:t>መዋቅሮችና</a:t>
            </a:r>
            <a:r>
              <a:rPr lang="en-GB" sz="1800" dirty="0"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Nyala" panose="02000504070300020003" pitchFamily="2" charset="0"/>
              </a:rPr>
              <a:t>ባለድርሻ</a:t>
            </a:r>
            <a:r>
              <a:rPr lang="en-GB" sz="1800" dirty="0"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Nyala" panose="02000504070300020003" pitchFamily="2" charset="0"/>
              </a:rPr>
              <a:t>አካላት</a:t>
            </a:r>
            <a:r>
              <a:rPr lang="en-GB" sz="1800" dirty="0"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Nyala" panose="02000504070300020003" pitchFamily="2" charset="0"/>
              </a:rPr>
              <a:t>ተግባራዊ</a:t>
            </a:r>
            <a:r>
              <a:rPr lang="en-GB" sz="1800" dirty="0"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Nyala" panose="02000504070300020003" pitchFamily="2" charset="0"/>
              </a:rPr>
              <a:t>የሚሆንበትን</a:t>
            </a:r>
            <a:r>
              <a:rPr lang="en-GB" sz="1800" dirty="0"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Nyala" panose="02000504070300020003" pitchFamily="2" charset="0"/>
              </a:rPr>
              <a:t>አሰራር</a:t>
            </a:r>
            <a:r>
              <a:rPr lang="en-GB" sz="1800" dirty="0"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Nyala" panose="02000504070300020003" pitchFamily="2" charset="0"/>
              </a:rPr>
              <a:t> </a:t>
            </a:r>
            <a:r>
              <a:rPr lang="en-GB" sz="1800" dirty="0" err="1"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Nyala" panose="02000504070300020003" pitchFamily="2" charset="0"/>
              </a:rPr>
              <a:t>ይዘረጋል፣ለትግበራውም</a:t>
            </a:r>
            <a:r>
              <a:rPr lang="en-GB" sz="1800" dirty="0"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Nyala" panose="02000504070300020003" pitchFamily="2" charset="0"/>
              </a:rPr>
              <a:t>ድጋፍ</a:t>
            </a:r>
            <a:r>
              <a:rPr lang="en-GB" sz="1800" dirty="0"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Nyala" panose="02000504070300020003" pitchFamily="2" charset="0"/>
              </a:rPr>
              <a:t>ያደርጋል</a:t>
            </a:r>
            <a:r>
              <a:rPr lang="en-GB" sz="1800" dirty="0"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Nyala" panose="02000504070300020003" pitchFamily="2" charset="0"/>
              </a:rPr>
              <a:t>፣</a:t>
            </a:r>
            <a:endParaRPr lang="am-ET" sz="1800" dirty="0">
              <a:effectLst/>
              <a:latin typeface="Power Geez Unicode1" panose="00000400000000000000" pitchFamily="2" charset="0"/>
              <a:ea typeface="Calibri" panose="020F0502020204030204" pitchFamily="34" charset="0"/>
              <a:cs typeface="Nyala" panose="02000504070300020003" pitchFamily="2" charset="0"/>
            </a:endParaRPr>
          </a:p>
          <a:p>
            <a:pPr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GB" sz="1800" dirty="0"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Nyala" panose="02000504070300020003" pitchFamily="2" charset="0"/>
              </a:rPr>
              <a:t>በሴክተሩ</a:t>
            </a:r>
            <a:r>
              <a:rPr lang="en-GB" sz="1800" dirty="0"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Nyala" panose="02000504070300020003" pitchFamily="2" charset="0"/>
              </a:rPr>
              <a:t>የሴቶች፣ህፃናትና</a:t>
            </a:r>
            <a:r>
              <a:rPr lang="en-GB" sz="1800" dirty="0"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Nyala" panose="02000504070300020003" pitchFamily="2" charset="0"/>
              </a:rPr>
              <a:t>ወጣቶች</a:t>
            </a:r>
            <a:r>
              <a:rPr lang="en-GB" sz="1800" dirty="0"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Nyala" panose="02000504070300020003" pitchFamily="2" charset="0"/>
              </a:rPr>
              <a:t>ተሳትፎናና</a:t>
            </a:r>
            <a:r>
              <a:rPr lang="en-GB" sz="1800" dirty="0"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Nyala" panose="02000504070300020003" pitchFamily="2" charset="0"/>
              </a:rPr>
              <a:t>ተጠቃሚነትን</a:t>
            </a:r>
            <a:r>
              <a:rPr lang="en-GB" sz="1800" dirty="0"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Nyala" panose="02000504070300020003" pitchFamily="2" charset="0"/>
              </a:rPr>
              <a:t>ለማረጋገጥ</a:t>
            </a:r>
            <a:r>
              <a:rPr lang="en-GB" sz="1800" dirty="0"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b="1" dirty="0" err="1">
                <a:solidFill>
                  <a:srgbClr val="FF0000"/>
                </a:solidFill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Nyala" panose="02000504070300020003" pitchFamily="2" charset="0"/>
              </a:rPr>
              <a:t>በጾታና</a:t>
            </a:r>
            <a:r>
              <a:rPr lang="en-GB" sz="1800" b="1" dirty="0">
                <a:solidFill>
                  <a:srgbClr val="FF0000"/>
                </a:solidFill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b="1" dirty="0" err="1">
                <a:solidFill>
                  <a:srgbClr val="FF0000"/>
                </a:solidFill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Nyala" panose="02000504070300020003" pitchFamily="2" charset="0"/>
              </a:rPr>
              <a:t>በእድሜ</a:t>
            </a:r>
            <a:r>
              <a:rPr lang="en-GB" sz="1800" b="1" dirty="0">
                <a:solidFill>
                  <a:srgbClr val="FF0000"/>
                </a:solidFill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b="1" dirty="0" err="1">
                <a:solidFill>
                  <a:srgbClr val="FF0000"/>
                </a:solidFill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Nyala" panose="02000504070300020003" pitchFamily="2" charset="0"/>
              </a:rPr>
              <a:t>የተለየና</a:t>
            </a:r>
            <a:r>
              <a:rPr lang="en-GB" sz="1800" b="1" dirty="0">
                <a:solidFill>
                  <a:srgbClr val="FF0000"/>
                </a:solidFill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b="1" dirty="0" err="1">
                <a:solidFill>
                  <a:srgbClr val="FF0000"/>
                </a:solidFill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Nyala" panose="02000504070300020003" pitchFamily="2" charset="0"/>
              </a:rPr>
              <a:t>የተተነተነ</a:t>
            </a:r>
            <a:r>
              <a:rPr lang="am-ET" sz="1800" b="1" dirty="0">
                <a:solidFill>
                  <a:srgbClr val="FF0000"/>
                </a:solidFill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Nyala" panose="02000504070300020003" pitchFamily="2" charset="0"/>
              </a:rPr>
              <a:t>(</a:t>
            </a:r>
            <a:r>
              <a:rPr lang="en-GB" sz="1800" b="1" dirty="0">
                <a:solidFill>
                  <a:srgbClr val="FF0000"/>
                </a:solidFill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Nyala" panose="02000504070300020003" pitchFamily="2" charset="0"/>
              </a:rPr>
              <a:t>Gender and sex disaggregated data)</a:t>
            </a:r>
            <a:r>
              <a:rPr lang="en-GB" sz="1800" dirty="0"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Nyala" panose="02000504070300020003" pitchFamily="2" charset="0"/>
              </a:rPr>
              <a:t>መረጃ</a:t>
            </a:r>
            <a:r>
              <a:rPr lang="en-GB" sz="1800" dirty="0"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Nyala" panose="02000504070300020003" pitchFamily="2" charset="0"/>
              </a:rPr>
              <a:t>ለጠቃሚዎችና</a:t>
            </a:r>
            <a:r>
              <a:rPr lang="en-GB" sz="1800" dirty="0"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Nyala" panose="02000504070300020003" pitchFamily="2" charset="0"/>
              </a:rPr>
              <a:t>ለባለድርሻ</a:t>
            </a:r>
            <a:r>
              <a:rPr lang="en-GB" sz="1800" dirty="0"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Nyala" panose="02000504070300020003" pitchFamily="2" charset="0"/>
              </a:rPr>
              <a:t>አካላት</a:t>
            </a:r>
            <a:r>
              <a:rPr lang="en-GB" sz="1800" dirty="0"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Nyala" panose="02000504070300020003" pitchFamily="2" charset="0"/>
              </a:rPr>
              <a:t>ተደራሽ</a:t>
            </a:r>
            <a:r>
              <a:rPr lang="en-GB" sz="1800" dirty="0"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Nyala" panose="02000504070300020003" pitchFamily="2" charset="0"/>
              </a:rPr>
              <a:t>ለማድረግ</a:t>
            </a:r>
            <a:r>
              <a:rPr lang="en-GB" sz="1800" dirty="0"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Nyala" panose="02000504070300020003" pitchFamily="2" charset="0"/>
              </a:rPr>
              <a:t>የሚያስችል</a:t>
            </a:r>
            <a:r>
              <a:rPr lang="en-GB" sz="1800" dirty="0"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Nyala" panose="02000504070300020003" pitchFamily="2" charset="0"/>
              </a:rPr>
              <a:t>የመረጃ</a:t>
            </a:r>
            <a:r>
              <a:rPr lang="en-GB" sz="1800" dirty="0"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Nyala" panose="02000504070300020003" pitchFamily="2" charset="0"/>
              </a:rPr>
              <a:t>ቋት</a:t>
            </a:r>
            <a:r>
              <a:rPr lang="en-GB" sz="1800" dirty="0"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Nyala" panose="02000504070300020003" pitchFamily="2" charset="0"/>
              </a:rPr>
              <a:t>እንዲመሰረትና</a:t>
            </a:r>
            <a:r>
              <a:rPr lang="en-GB" sz="1800" dirty="0"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Nyala" panose="02000504070300020003" pitchFamily="2" charset="0"/>
              </a:rPr>
              <a:t>ዘመናዊ</a:t>
            </a:r>
            <a:r>
              <a:rPr lang="en-GB" sz="1800" dirty="0"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Nyala" panose="02000504070300020003" pitchFamily="2" charset="0"/>
              </a:rPr>
              <a:t>የመረጃ</a:t>
            </a:r>
            <a:r>
              <a:rPr lang="en-GB" sz="1800" dirty="0"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Nyala" panose="02000504070300020003" pitchFamily="2" charset="0"/>
              </a:rPr>
              <a:t>ልውውጥ</a:t>
            </a:r>
            <a:r>
              <a:rPr lang="en-GB" sz="1800" dirty="0"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Nyala" panose="02000504070300020003" pitchFamily="2" charset="0"/>
              </a:rPr>
              <a:t>ሥርአት</a:t>
            </a:r>
            <a:r>
              <a:rPr lang="en-GB" sz="1800" dirty="0"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Nyala" panose="02000504070300020003" pitchFamily="2" charset="0"/>
              </a:rPr>
              <a:t>እንዲዘረጋ</a:t>
            </a:r>
            <a:r>
              <a:rPr lang="en-GB" sz="1800" dirty="0"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Nyala" panose="02000504070300020003" pitchFamily="2" charset="0"/>
              </a:rPr>
              <a:t>ያደርጋል፣አፈጻጸሙንም</a:t>
            </a:r>
            <a:r>
              <a:rPr lang="en-GB" sz="1800" dirty="0"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Nyala" panose="02000504070300020003" pitchFamily="2" charset="0"/>
              </a:rPr>
              <a:t>ያረጋግጣል</a:t>
            </a:r>
            <a:r>
              <a:rPr lang="en-GB" sz="1800" dirty="0"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Nyala" panose="02000504070300020003" pitchFamily="2" charset="0"/>
              </a:rPr>
              <a:t>፣</a:t>
            </a:r>
            <a:r>
              <a:rPr lang="en-GB" sz="1800" dirty="0"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42848949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F37C2702-94CC-4006-B711-EE470B7B533F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GB" dirty="0"/>
              <a:t>Cont..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5F92345-7641-44AD-94A8-671229DCE5C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pPr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GB" sz="1800" dirty="0" err="1"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Nyala" panose="02000504070300020003" pitchFamily="2" charset="0"/>
              </a:rPr>
              <a:t>በሴክተሩ</a:t>
            </a:r>
            <a:r>
              <a:rPr lang="en-GB" sz="1800" dirty="0"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Nyala" panose="02000504070300020003" pitchFamily="2" charset="0"/>
              </a:rPr>
              <a:t>ለወጣቶችና</a:t>
            </a:r>
            <a:r>
              <a:rPr lang="en-GB" sz="1800" dirty="0"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Nyala" panose="02000504070300020003" pitchFamily="2" charset="0"/>
              </a:rPr>
              <a:t>ለሴቶች</a:t>
            </a:r>
            <a:r>
              <a:rPr lang="en-GB" sz="1800" dirty="0"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Nyala" panose="02000504070300020003" pitchFamily="2" charset="0"/>
              </a:rPr>
              <a:t>የሥራ</a:t>
            </a:r>
            <a:r>
              <a:rPr lang="en-GB" sz="1800" dirty="0"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Nyala" panose="02000504070300020003" pitchFamily="2" charset="0"/>
              </a:rPr>
              <a:t>ዕድል</a:t>
            </a:r>
            <a:r>
              <a:rPr lang="en-GB" sz="1800" dirty="0"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Nyala" panose="02000504070300020003" pitchFamily="2" charset="0"/>
              </a:rPr>
              <a:t>ለመፍጠር</a:t>
            </a:r>
            <a:r>
              <a:rPr lang="en-GB" sz="1800" dirty="0"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Nyala" panose="02000504070300020003" pitchFamily="2" charset="0"/>
              </a:rPr>
              <a:t>የሚያስችሉ</a:t>
            </a:r>
            <a:r>
              <a:rPr lang="en-GB" sz="1800" dirty="0"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Nyala" panose="02000504070300020003" pitchFamily="2" charset="0"/>
              </a:rPr>
              <a:t>የሥራ</a:t>
            </a:r>
            <a:r>
              <a:rPr lang="en-GB" sz="1800" dirty="0"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Nyala" panose="02000504070300020003" pitchFamily="2" charset="0"/>
              </a:rPr>
              <a:t>መስኮችን</a:t>
            </a:r>
            <a:r>
              <a:rPr lang="en-GB" sz="1800" dirty="0"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Nyala" panose="02000504070300020003" pitchFamily="2" charset="0"/>
              </a:rPr>
              <a:t>ለመለየት</a:t>
            </a:r>
            <a:r>
              <a:rPr lang="en-GB" sz="1800" dirty="0"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Nyala" panose="02000504070300020003" pitchFamily="2" charset="0"/>
              </a:rPr>
              <a:t>የሚያስችል</a:t>
            </a:r>
            <a:r>
              <a:rPr lang="en-GB" sz="1800" dirty="0"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Nyala" panose="02000504070300020003" pitchFamily="2" charset="0"/>
              </a:rPr>
              <a:t>ስልት</a:t>
            </a:r>
            <a:r>
              <a:rPr lang="en-GB" sz="1800" dirty="0"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Nyala" panose="02000504070300020003" pitchFamily="2" charset="0"/>
              </a:rPr>
              <a:t>ይቀይሳል</a:t>
            </a:r>
            <a:r>
              <a:rPr lang="en-GB" sz="1800" dirty="0"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Nyala" panose="02000504070300020003" pitchFamily="2" charset="0"/>
              </a:rPr>
              <a:t>፣</a:t>
            </a:r>
            <a:r>
              <a:rPr lang="en-GB" sz="1800" dirty="0"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Nyala" panose="02000504070300020003" pitchFamily="2" charset="0"/>
              </a:rPr>
              <a:t>ተግባራዊነቱን</a:t>
            </a:r>
            <a:r>
              <a:rPr lang="en-GB" sz="1800" dirty="0"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Nyala" panose="02000504070300020003" pitchFamily="2" charset="0"/>
              </a:rPr>
              <a:t>ይከታተላል</a:t>
            </a:r>
            <a:r>
              <a:rPr lang="en-GB" sz="1800" dirty="0"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Nyala" panose="02000504070300020003" pitchFamily="2" charset="0"/>
              </a:rPr>
              <a:t>፣</a:t>
            </a:r>
            <a:r>
              <a:rPr lang="en-GB" sz="1800" dirty="0"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am-ET" sz="1800" dirty="0">
              <a:effectLst/>
              <a:latin typeface="Power Geez Unicode1" panose="00000400000000000000" pitchFamily="2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GB" sz="1800" dirty="0" err="1"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Nyala" panose="02000504070300020003" pitchFamily="2" charset="0"/>
              </a:rPr>
              <a:t>በተጠሪ</a:t>
            </a:r>
            <a:r>
              <a:rPr lang="en-GB" sz="1800" dirty="0"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dirty="0"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Nyala" panose="02000504070300020003" pitchFamily="2" charset="0"/>
              </a:rPr>
              <a:t>መ</a:t>
            </a:r>
            <a:r>
              <a:rPr lang="en-GB" sz="1800" dirty="0"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/</a:t>
            </a:r>
            <a:r>
              <a:rPr lang="en-GB" sz="1800" dirty="0" err="1"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Nyala" panose="02000504070300020003" pitchFamily="2" charset="0"/>
              </a:rPr>
              <a:t>ቤቶች</a:t>
            </a:r>
            <a:r>
              <a:rPr lang="en-GB" sz="1800" dirty="0"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Nyala" panose="02000504070300020003" pitchFamily="2" charset="0"/>
              </a:rPr>
              <a:t>የሴቶች፣ህፃናትና</a:t>
            </a:r>
            <a:r>
              <a:rPr lang="en-GB" sz="1800" dirty="0"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Nyala" panose="02000504070300020003" pitchFamily="2" charset="0"/>
              </a:rPr>
              <a:t>ወጣቶችን</a:t>
            </a:r>
            <a:r>
              <a:rPr lang="en-GB" sz="1800" dirty="0"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Nyala" panose="02000504070300020003" pitchFamily="2" charset="0"/>
              </a:rPr>
              <a:t>ጉዳይ</a:t>
            </a:r>
            <a:r>
              <a:rPr lang="en-GB" sz="1800" dirty="0"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Nyala" panose="02000504070300020003" pitchFamily="2" charset="0"/>
              </a:rPr>
              <a:t>የሚከታተሉ</a:t>
            </a:r>
            <a:r>
              <a:rPr lang="en-GB" sz="1800" dirty="0"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Nyala" panose="02000504070300020003" pitchFamily="2" charset="0"/>
              </a:rPr>
              <a:t>መዋቅሮችና</a:t>
            </a:r>
            <a:r>
              <a:rPr lang="en-GB" sz="1800" dirty="0"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Nyala" panose="02000504070300020003" pitchFamily="2" charset="0"/>
              </a:rPr>
              <a:t>የቅንጅት</a:t>
            </a:r>
            <a:r>
              <a:rPr lang="en-GB" sz="1800" dirty="0"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Nyala" panose="02000504070300020003" pitchFamily="2" charset="0"/>
              </a:rPr>
              <a:t>ፎረሞች</a:t>
            </a:r>
            <a:r>
              <a:rPr lang="en-GB" sz="1800" dirty="0"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Nyala" panose="02000504070300020003" pitchFamily="2" charset="0"/>
              </a:rPr>
              <a:t>እንዲደራጁና</a:t>
            </a:r>
            <a:r>
              <a:rPr lang="en-GB" sz="1800" dirty="0"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Nyala" panose="02000504070300020003" pitchFamily="2" charset="0"/>
              </a:rPr>
              <a:t>እንዲጠናከሩ</a:t>
            </a:r>
            <a:r>
              <a:rPr lang="en-GB" sz="1800" dirty="0"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Nyala" panose="02000504070300020003" pitchFamily="2" charset="0"/>
              </a:rPr>
              <a:t>ይመራል</a:t>
            </a:r>
            <a:r>
              <a:rPr lang="en-GB" sz="1800" dirty="0"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Nyala" panose="02000504070300020003" pitchFamily="2" charset="0"/>
              </a:rPr>
              <a:t>፣</a:t>
            </a:r>
            <a:r>
              <a:rPr lang="en-GB" sz="1800" dirty="0"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Nyala" panose="02000504070300020003" pitchFamily="2" charset="0"/>
              </a:rPr>
              <a:t>ያስተባብራል፣ተግባራዊነታቸውንም</a:t>
            </a:r>
            <a:r>
              <a:rPr lang="en-GB" sz="1800" dirty="0"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Nyala" panose="02000504070300020003" pitchFamily="2" charset="0"/>
              </a:rPr>
              <a:t>ያረጋግጣል</a:t>
            </a:r>
            <a:r>
              <a:rPr lang="en-GB" sz="1800" dirty="0"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Nyala" panose="02000504070300020003" pitchFamily="2" charset="0"/>
              </a:rPr>
              <a:t>፣</a:t>
            </a:r>
            <a:r>
              <a:rPr lang="en-GB" sz="1800" dirty="0"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am-ET" sz="1800" dirty="0">
              <a:latin typeface="Power Geez Unicode1" panose="00000400000000000000" pitchFamily="2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GB" sz="1800" dirty="0" err="1"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Nyala" panose="02000504070300020003" pitchFamily="2" charset="0"/>
              </a:rPr>
              <a:t>ከሴክተሩ</a:t>
            </a:r>
            <a:r>
              <a:rPr lang="en-GB" sz="1800" dirty="0"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Nyala" panose="02000504070300020003" pitchFamily="2" charset="0"/>
              </a:rPr>
              <a:t>ተግባርና</a:t>
            </a:r>
            <a:r>
              <a:rPr lang="en-GB" sz="1800" dirty="0"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Nyala" panose="02000504070300020003" pitchFamily="2" charset="0"/>
              </a:rPr>
              <a:t>ኃላፊነት</a:t>
            </a:r>
            <a:r>
              <a:rPr lang="en-GB" sz="1800" dirty="0"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Nyala" panose="02000504070300020003" pitchFamily="2" charset="0"/>
              </a:rPr>
              <a:t>አኳያ</a:t>
            </a:r>
            <a:r>
              <a:rPr lang="en-GB" sz="1800" dirty="0"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Nyala" panose="02000504070300020003" pitchFamily="2" charset="0"/>
              </a:rPr>
              <a:t>በሴቶች፣ህፃናት</a:t>
            </a:r>
            <a:r>
              <a:rPr lang="am-ET" sz="1800" dirty="0">
                <a:latin typeface="Power Geez Unicode1" panose="00000400000000000000" pitchFamily="2" charset="0"/>
                <a:ea typeface="Calibri" panose="020F0502020204030204" pitchFamily="34" charset="0"/>
                <a:cs typeface="Nyala" panose="02000504070300020003" pitchFamily="2" charset="0"/>
              </a:rPr>
              <a:t>፣</a:t>
            </a:r>
            <a:r>
              <a:rPr lang="en-GB" sz="1800" dirty="0"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Nyala" panose="02000504070300020003" pitchFamily="2" charset="0"/>
              </a:rPr>
              <a:t>ወጣቶች</a:t>
            </a:r>
            <a:r>
              <a:rPr lang="am-ET" sz="1800" dirty="0"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Nyala" panose="02000504070300020003" pitchFamily="2" charset="0"/>
              </a:rPr>
              <a:t> እና ሌሎች የማህበረሰብ ክፍሎች</a:t>
            </a:r>
            <a:r>
              <a:rPr lang="en-GB" sz="1800" dirty="0"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Nyala" panose="02000504070300020003" pitchFamily="2" charset="0"/>
              </a:rPr>
              <a:t>ተጠቃሚነት</a:t>
            </a:r>
            <a:r>
              <a:rPr lang="en-GB" sz="1800" dirty="0"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Nyala" panose="02000504070300020003" pitchFamily="2" charset="0"/>
              </a:rPr>
              <a:t>ዙሪያ</a:t>
            </a:r>
            <a:r>
              <a:rPr lang="en-GB" sz="1800" dirty="0"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b="1" dirty="0" err="1">
                <a:solidFill>
                  <a:srgbClr val="FF0000"/>
                </a:solidFill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Nyala" panose="02000504070300020003" pitchFamily="2" charset="0"/>
              </a:rPr>
              <a:t>የተለያዩ</a:t>
            </a:r>
            <a:r>
              <a:rPr lang="en-GB" sz="1800" b="1" dirty="0">
                <a:solidFill>
                  <a:srgbClr val="FF0000"/>
                </a:solidFill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b="1" dirty="0" err="1">
                <a:solidFill>
                  <a:srgbClr val="FF0000"/>
                </a:solidFill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Nyala" panose="02000504070300020003" pitchFamily="2" charset="0"/>
              </a:rPr>
              <a:t>ጥናቶችና</a:t>
            </a:r>
            <a:r>
              <a:rPr lang="en-GB" sz="1800" b="1" dirty="0">
                <a:solidFill>
                  <a:srgbClr val="FF0000"/>
                </a:solidFill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b="1" dirty="0" err="1">
                <a:solidFill>
                  <a:srgbClr val="FF0000"/>
                </a:solidFill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Nyala" panose="02000504070300020003" pitchFamily="2" charset="0"/>
              </a:rPr>
              <a:t>ምርምር</a:t>
            </a:r>
            <a:r>
              <a:rPr lang="en-GB" sz="1800" b="1" dirty="0">
                <a:solidFill>
                  <a:srgbClr val="FF0000"/>
                </a:solidFill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b="1" dirty="0" err="1">
                <a:solidFill>
                  <a:srgbClr val="FF0000"/>
                </a:solidFill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Nyala" panose="02000504070300020003" pitchFamily="2" charset="0"/>
              </a:rPr>
              <a:t>ሥራዎችን</a:t>
            </a:r>
            <a:r>
              <a:rPr lang="en-GB" sz="1800" b="1" dirty="0">
                <a:solidFill>
                  <a:srgbClr val="FF0000"/>
                </a:solidFill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b="1" dirty="0" err="1">
                <a:solidFill>
                  <a:srgbClr val="FF0000"/>
                </a:solidFill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Nyala" panose="02000504070300020003" pitchFamily="2" charset="0"/>
              </a:rPr>
              <a:t>ያካሂዳል</a:t>
            </a:r>
            <a:r>
              <a:rPr lang="en-GB" sz="1800" b="1" dirty="0">
                <a:solidFill>
                  <a:srgbClr val="FF0000"/>
                </a:solidFill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Nyala" panose="02000504070300020003" pitchFamily="2" charset="0"/>
              </a:rPr>
              <a:t>፣</a:t>
            </a:r>
            <a:r>
              <a:rPr lang="en-GB" sz="1800" b="1" dirty="0">
                <a:solidFill>
                  <a:srgbClr val="FF0000"/>
                </a:solidFill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b="1" dirty="0" err="1">
                <a:solidFill>
                  <a:srgbClr val="FF0000"/>
                </a:solidFill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Nyala" panose="02000504070300020003" pitchFamily="2" charset="0"/>
              </a:rPr>
              <a:t>ከሌሎች</a:t>
            </a:r>
            <a:r>
              <a:rPr lang="en-GB" sz="1800" b="1" dirty="0">
                <a:solidFill>
                  <a:srgbClr val="FF0000"/>
                </a:solidFill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b="1" dirty="0" err="1">
                <a:solidFill>
                  <a:srgbClr val="FF0000"/>
                </a:solidFill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Nyala" panose="02000504070300020003" pitchFamily="2" charset="0"/>
              </a:rPr>
              <a:t>የሥራ</a:t>
            </a:r>
            <a:r>
              <a:rPr lang="en-GB" sz="1800" b="1" dirty="0">
                <a:solidFill>
                  <a:srgbClr val="FF0000"/>
                </a:solidFill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b="1" dirty="0" err="1">
                <a:solidFill>
                  <a:srgbClr val="FF0000"/>
                </a:solidFill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Nyala" panose="02000504070300020003" pitchFamily="2" charset="0"/>
              </a:rPr>
              <a:t>ክፍሎች</a:t>
            </a:r>
            <a:r>
              <a:rPr lang="en-GB" sz="1800" b="1" dirty="0">
                <a:solidFill>
                  <a:srgbClr val="FF0000"/>
                </a:solidFill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b="1" dirty="0" err="1">
                <a:solidFill>
                  <a:srgbClr val="FF0000"/>
                </a:solidFill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Nyala" panose="02000504070300020003" pitchFamily="2" charset="0"/>
              </a:rPr>
              <a:t>ጋር</a:t>
            </a:r>
            <a:r>
              <a:rPr lang="en-GB" sz="1800" b="1" dirty="0">
                <a:solidFill>
                  <a:srgbClr val="FF0000"/>
                </a:solidFill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b="1" dirty="0" err="1">
                <a:solidFill>
                  <a:srgbClr val="FF0000"/>
                </a:solidFill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Nyala" panose="02000504070300020003" pitchFamily="2" charset="0"/>
              </a:rPr>
              <a:t>በጋራ</a:t>
            </a:r>
            <a:r>
              <a:rPr lang="en-GB" sz="1800" b="1" dirty="0">
                <a:solidFill>
                  <a:srgbClr val="FF0000"/>
                </a:solidFill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b="1" dirty="0" err="1">
                <a:solidFill>
                  <a:srgbClr val="FF0000"/>
                </a:solidFill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Nyala" panose="02000504070300020003" pitchFamily="2" charset="0"/>
              </a:rPr>
              <a:t>በሚከናወኑ</a:t>
            </a:r>
            <a:r>
              <a:rPr lang="en-GB" sz="1800" b="1" dirty="0">
                <a:solidFill>
                  <a:srgbClr val="FF0000"/>
                </a:solidFill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b="1" dirty="0" err="1">
                <a:solidFill>
                  <a:srgbClr val="FF0000"/>
                </a:solidFill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Nyala" panose="02000504070300020003" pitchFamily="2" charset="0"/>
              </a:rPr>
              <a:t>ጥናቶችም</a:t>
            </a:r>
            <a:r>
              <a:rPr lang="en-GB" sz="1800" b="1" dirty="0">
                <a:solidFill>
                  <a:srgbClr val="FF0000"/>
                </a:solidFill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b="1" dirty="0" err="1">
                <a:solidFill>
                  <a:srgbClr val="FF0000"/>
                </a:solidFill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Nyala" panose="02000504070300020003" pitchFamily="2" charset="0"/>
              </a:rPr>
              <a:t>ላይ</a:t>
            </a:r>
            <a:r>
              <a:rPr lang="en-GB" sz="1800" b="1" dirty="0">
                <a:solidFill>
                  <a:srgbClr val="FF0000"/>
                </a:solidFill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b="1" dirty="0" err="1">
                <a:solidFill>
                  <a:srgbClr val="FF0000"/>
                </a:solidFill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Nyala" panose="02000504070300020003" pitchFamily="2" charset="0"/>
              </a:rPr>
              <a:t>በባለቤትነት</a:t>
            </a:r>
            <a:r>
              <a:rPr lang="en-GB" sz="1800" b="1" dirty="0">
                <a:solidFill>
                  <a:srgbClr val="FF0000"/>
                </a:solidFill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b="1" dirty="0" err="1">
                <a:solidFill>
                  <a:srgbClr val="FF0000"/>
                </a:solidFill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Nyala" panose="02000504070300020003" pitchFamily="2" charset="0"/>
              </a:rPr>
              <a:t>ይሳተፋል</a:t>
            </a:r>
            <a:r>
              <a:rPr lang="en-GB" sz="1800" b="1" dirty="0">
                <a:solidFill>
                  <a:srgbClr val="FF0000"/>
                </a:solidFill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Nyala" panose="02000504070300020003" pitchFamily="2" charset="0"/>
              </a:rPr>
              <a:t>፣</a:t>
            </a:r>
            <a:r>
              <a:rPr lang="en-GB" sz="1800" b="1" dirty="0">
                <a:solidFill>
                  <a:srgbClr val="FF0000"/>
                </a:solidFill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en-GB" sz="1800" b="1" dirty="0">
              <a:solidFill>
                <a:srgbClr val="FF0000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  <a:spcAft>
                <a:spcPts val="800"/>
              </a:spcAft>
            </a:pPr>
            <a:endParaRPr lang="en-GB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22172153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E00EA822-1B09-4D4B-8536-15E112B4C82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GB" dirty="0"/>
              <a:t>Cont..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46E82CE-A5DA-4B70-8444-4AC12EFDB90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pPr algn="just">
              <a:lnSpc>
                <a:spcPct val="150000"/>
              </a:lnSpc>
              <a:spcAft>
                <a:spcPts val="800"/>
              </a:spcAft>
              <a:buFont typeface="Wingdings" panose="05000000000000000000" pitchFamily="2" charset="2"/>
              <a:buChar char="Ø"/>
            </a:pPr>
            <a:r>
              <a:rPr lang="en-GB" sz="1800" dirty="0" err="1">
                <a:solidFill>
                  <a:srgbClr val="FF0000"/>
                </a:solidFill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Nyala" panose="02000504070300020003" pitchFamily="2" charset="0"/>
              </a:rPr>
              <a:t>የሴቶች፣ህፃናትና</a:t>
            </a:r>
            <a:r>
              <a:rPr lang="en-GB" sz="1800" dirty="0">
                <a:solidFill>
                  <a:srgbClr val="FF0000"/>
                </a:solidFill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solidFill>
                  <a:srgbClr val="FF0000"/>
                </a:solidFill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Nyala" panose="02000504070300020003" pitchFamily="2" charset="0"/>
              </a:rPr>
              <a:t>ወጣቶች</a:t>
            </a:r>
            <a:r>
              <a:rPr lang="en-GB" sz="1800" dirty="0">
                <a:solidFill>
                  <a:srgbClr val="FF0000"/>
                </a:solidFill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solidFill>
                  <a:srgbClr val="FF0000"/>
                </a:solidFill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Nyala" panose="02000504070300020003" pitchFamily="2" charset="0"/>
              </a:rPr>
              <a:t>ጉዳይ</a:t>
            </a:r>
            <a:r>
              <a:rPr lang="en-GB" sz="1800" dirty="0">
                <a:solidFill>
                  <a:srgbClr val="FF0000"/>
                </a:solidFill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solidFill>
                  <a:srgbClr val="FF0000"/>
                </a:solidFill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Nyala" panose="02000504070300020003" pitchFamily="2" charset="0"/>
              </a:rPr>
              <a:t>በሴክተሩ</a:t>
            </a:r>
            <a:r>
              <a:rPr lang="en-GB" sz="1800" dirty="0">
                <a:solidFill>
                  <a:srgbClr val="FF0000"/>
                </a:solidFill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solidFill>
                  <a:srgbClr val="FF0000"/>
                </a:solidFill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Nyala" panose="02000504070300020003" pitchFamily="2" charset="0"/>
              </a:rPr>
              <a:t>በሚካሄዱ</a:t>
            </a:r>
            <a:r>
              <a:rPr lang="en-GB" sz="1800" dirty="0">
                <a:solidFill>
                  <a:srgbClr val="FF0000"/>
                </a:solidFill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solidFill>
                  <a:srgbClr val="FF0000"/>
                </a:solidFill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Nyala" panose="02000504070300020003" pitchFamily="2" charset="0"/>
              </a:rPr>
              <a:t>ፕሮግራሞች</a:t>
            </a:r>
            <a:r>
              <a:rPr lang="en-GB" sz="1800" dirty="0">
                <a:solidFill>
                  <a:srgbClr val="FF0000"/>
                </a:solidFill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Nyala" panose="02000504070300020003" pitchFamily="2" charset="0"/>
              </a:rPr>
              <a:t>፣</a:t>
            </a:r>
            <a:r>
              <a:rPr lang="en-GB" sz="1800" dirty="0">
                <a:solidFill>
                  <a:srgbClr val="FF0000"/>
                </a:solidFill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solidFill>
                  <a:srgbClr val="FF0000"/>
                </a:solidFill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Nyala" panose="02000504070300020003" pitchFamily="2" charset="0"/>
              </a:rPr>
              <a:t>ፕሮጀክቶችና</a:t>
            </a:r>
            <a:r>
              <a:rPr lang="en-GB" sz="1800" dirty="0">
                <a:solidFill>
                  <a:srgbClr val="FF0000"/>
                </a:solidFill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solidFill>
                  <a:srgbClr val="FF0000"/>
                </a:solidFill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Nyala" panose="02000504070300020003" pitchFamily="2" charset="0"/>
              </a:rPr>
              <a:t>እቅዶች</a:t>
            </a:r>
            <a:r>
              <a:rPr lang="en-GB" sz="1800" dirty="0">
                <a:solidFill>
                  <a:srgbClr val="FF0000"/>
                </a:solidFill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solidFill>
                  <a:srgbClr val="FF0000"/>
                </a:solidFill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Nyala" panose="02000504070300020003" pitchFamily="2" charset="0"/>
              </a:rPr>
              <a:t>እንዲካተት</a:t>
            </a:r>
            <a:r>
              <a:rPr lang="en-GB" sz="1800" dirty="0">
                <a:solidFill>
                  <a:srgbClr val="FF0000"/>
                </a:solidFill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solidFill>
                  <a:srgbClr val="FF0000"/>
                </a:solidFill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Nyala" panose="02000504070300020003" pitchFamily="2" charset="0"/>
              </a:rPr>
              <a:t>ለማድረግ</a:t>
            </a:r>
            <a:r>
              <a:rPr lang="en-GB" sz="1800" dirty="0">
                <a:solidFill>
                  <a:srgbClr val="FF0000"/>
                </a:solidFill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solidFill>
                  <a:srgbClr val="FF0000"/>
                </a:solidFill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Nyala" panose="02000504070300020003" pitchFamily="2" charset="0"/>
              </a:rPr>
              <a:t>የሴክተር</a:t>
            </a:r>
            <a:r>
              <a:rPr lang="en-GB" sz="1800" dirty="0">
                <a:solidFill>
                  <a:srgbClr val="FF0000"/>
                </a:solidFill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solidFill>
                  <a:srgbClr val="FF0000"/>
                </a:solidFill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Nyala" panose="02000504070300020003" pitchFamily="2" charset="0"/>
              </a:rPr>
              <a:t>የማስፈጸሚያ</a:t>
            </a:r>
            <a:r>
              <a:rPr lang="en-GB" sz="1800" dirty="0">
                <a:solidFill>
                  <a:srgbClr val="FF0000"/>
                </a:solidFill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solidFill>
                  <a:srgbClr val="FF0000"/>
                </a:solidFill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Nyala" panose="02000504070300020003" pitchFamily="2" charset="0"/>
              </a:rPr>
              <a:t>ማዕቀፎችና</a:t>
            </a:r>
            <a:r>
              <a:rPr lang="en-GB" sz="1800" dirty="0">
                <a:solidFill>
                  <a:srgbClr val="FF0000"/>
                </a:solidFill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solidFill>
                  <a:srgbClr val="FF0000"/>
                </a:solidFill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Nyala" panose="02000504070300020003" pitchFamily="2" charset="0"/>
              </a:rPr>
              <a:t>ማኑዋሎች</a:t>
            </a:r>
            <a:r>
              <a:rPr lang="en-GB" sz="1800" dirty="0">
                <a:solidFill>
                  <a:srgbClr val="FF0000"/>
                </a:solidFill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solidFill>
                  <a:srgbClr val="FF0000"/>
                </a:solidFill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Nyala" panose="02000504070300020003" pitchFamily="2" charset="0"/>
              </a:rPr>
              <a:t>ከአገር</a:t>
            </a:r>
            <a:r>
              <a:rPr lang="en-GB" sz="1800" dirty="0">
                <a:solidFill>
                  <a:srgbClr val="FF0000"/>
                </a:solidFill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solidFill>
                  <a:srgbClr val="FF0000"/>
                </a:solidFill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Nyala" panose="02000504070300020003" pitchFamily="2" charset="0"/>
              </a:rPr>
              <a:t>አቀፉ</a:t>
            </a:r>
            <a:r>
              <a:rPr lang="en-GB" sz="1800" dirty="0">
                <a:solidFill>
                  <a:srgbClr val="FF0000"/>
                </a:solidFill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solidFill>
                  <a:srgbClr val="FF0000"/>
                </a:solidFill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Nyala" panose="02000504070300020003" pitchFamily="2" charset="0"/>
              </a:rPr>
              <a:t>ጋይድላይን</a:t>
            </a:r>
            <a:r>
              <a:rPr lang="en-GB" sz="1800" dirty="0">
                <a:solidFill>
                  <a:srgbClr val="FF0000"/>
                </a:solidFill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Nyala" panose="02000504070300020003" pitchFamily="2" charset="0"/>
              </a:rPr>
              <a:t>፣</a:t>
            </a:r>
            <a:r>
              <a:rPr lang="en-GB" sz="1800" dirty="0">
                <a:solidFill>
                  <a:srgbClr val="FF0000"/>
                </a:solidFill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solidFill>
                  <a:srgbClr val="FF0000"/>
                </a:solidFill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Nyala" panose="02000504070300020003" pitchFamily="2" charset="0"/>
              </a:rPr>
              <a:t>መመሪያዎችና</a:t>
            </a:r>
            <a:r>
              <a:rPr lang="en-GB" sz="1800" dirty="0">
                <a:solidFill>
                  <a:srgbClr val="FF0000"/>
                </a:solidFill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solidFill>
                  <a:srgbClr val="FF0000"/>
                </a:solidFill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Nyala" panose="02000504070300020003" pitchFamily="2" charset="0"/>
              </a:rPr>
              <a:t>ማዕቀፎች</a:t>
            </a:r>
            <a:r>
              <a:rPr lang="en-GB" sz="1800" dirty="0">
                <a:solidFill>
                  <a:srgbClr val="FF0000"/>
                </a:solidFill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solidFill>
                  <a:srgbClr val="FF0000"/>
                </a:solidFill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Nyala" panose="02000504070300020003" pitchFamily="2" charset="0"/>
              </a:rPr>
              <a:t>በመነሳት</a:t>
            </a:r>
            <a:r>
              <a:rPr lang="en-GB" sz="1800" dirty="0">
                <a:solidFill>
                  <a:srgbClr val="FF0000"/>
                </a:solidFill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solidFill>
                  <a:srgbClr val="FF0000"/>
                </a:solidFill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Nyala" panose="02000504070300020003" pitchFamily="2" charset="0"/>
              </a:rPr>
              <a:t>ያዘጋጃል</a:t>
            </a:r>
            <a:r>
              <a:rPr lang="en-GB" sz="1800" dirty="0"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Nyala" panose="02000504070300020003" pitchFamily="2" charset="0"/>
              </a:rPr>
              <a:t>፣</a:t>
            </a:r>
            <a:r>
              <a:rPr lang="en-GB" sz="1800" dirty="0"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am-ET" sz="1800" dirty="0">
              <a:latin typeface="Power Geez Unicode1" panose="00000400000000000000" pitchFamily="2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  <a:spcAft>
                <a:spcPts val="800"/>
              </a:spcAft>
              <a:buFont typeface="Wingdings" panose="05000000000000000000" pitchFamily="2" charset="2"/>
              <a:buChar char="Ø"/>
            </a:pPr>
            <a:r>
              <a:rPr lang="en-GB" sz="1800" dirty="0" err="1"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Nyala" panose="02000504070300020003" pitchFamily="2" charset="0"/>
              </a:rPr>
              <a:t>በገጠር</a:t>
            </a:r>
            <a:r>
              <a:rPr lang="en-GB" sz="1800" dirty="0"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Nyala" panose="02000504070300020003" pitchFamily="2" charset="0"/>
              </a:rPr>
              <a:t>የሚገኙ</a:t>
            </a:r>
            <a:r>
              <a:rPr lang="en-GB" sz="1800" dirty="0"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Nyala" panose="02000504070300020003" pitchFamily="2" charset="0"/>
              </a:rPr>
              <a:t>ሕፃናት</a:t>
            </a:r>
            <a:r>
              <a:rPr lang="en-GB" sz="1800" dirty="0"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Nyala" panose="02000504070300020003" pitchFamily="2" charset="0"/>
              </a:rPr>
              <a:t>መብቶች</a:t>
            </a:r>
            <a:r>
              <a:rPr lang="en-GB" sz="1800" dirty="0"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Nyala" panose="02000504070300020003" pitchFamily="2" charset="0"/>
              </a:rPr>
              <a:t>ለመጠበቅ</a:t>
            </a:r>
            <a:r>
              <a:rPr lang="en-GB" sz="1800" dirty="0"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Nyala" panose="02000504070300020003" pitchFamily="2" charset="0"/>
              </a:rPr>
              <a:t>በማስተማርና</a:t>
            </a:r>
            <a:r>
              <a:rPr lang="en-GB" sz="1800" dirty="0"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Nyala" panose="02000504070300020003" pitchFamily="2" charset="0"/>
              </a:rPr>
              <a:t>የሕጻናት</a:t>
            </a:r>
            <a:r>
              <a:rPr lang="en-GB" sz="1800" dirty="0"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Nyala" panose="02000504070300020003" pitchFamily="2" charset="0"/>
              </a:rPr>
              <a:t>ሰብዓዊ</a:t>
            </a:r>
            <a:r>
              <a:rPr lang="en-GB" sz="1800" dirty="0"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Nyala" panose="02000504070300020003" pitchFamily="2" charset="0"/>
              </a:rPr>
              <a:t>መብታቸው</a:t>
            </a:r>
            <a:r>
              <a:rPr lang="en-GB" sz="1800" dirty="0"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Nyala" panose="02000504070300020003" pitchFamily="2" charset="0"/>
              </a:rPr>
              <a:t>በአግባቡ</a:t>
            </a:r>
            <a:r>
              <a:rPr lang="en-GB" sz="1800" dirty="0"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Nyala" panose="02000504070300020003" pitchFamily="2" charset="0"/>
              </a:rPr>
              <a:t>እንዲጠበቅ</a:t>
            </a:r>
            <a:r>
              <a:rPr lang="en-GB" sz="1800" dirty="0"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Nyala" panose="02000504070300020003" pitchFamily="2" charset="0"/>
              </a:rPr>
              <a:t>የቅርብ</a:t>
            </a:r>
            <a:r>
              <a:rPr lang="en-GB" sz="1800" dirty="0"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Nyala" panose="02000504070300020003" pitchFamily="2" charset="0"/>
              </a:rPr>
              <a:t>ክትትልና</a:t>
            </a:r>
            <a:r>
              <a:rPr lang="en-GB" sz="1800" dirty="0"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Nyala" panose="02000504070300020003" pitchFamily="2" charset="0"/>
              </a:rPr>
              <a:t>ድጋፍ</a:t>
            </a:r>
            <a:r>
              <a:rPr lang="en-GB" sz="1800" dirty="0"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Nyala" panose="02000504070300020003" pitchFamily="2" charset="0"/>
              </a:rPr>
              <a:t>ይሰጣሉ</a:t>
            </a:r>
            <a:r>
              <a:rPr lang="en-GB" sz="1800" dirty="0"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Nyala" panose="02000504070300020003" pitchFamily="2" charset="0"/>
              </a:rPr>
              <a:t>፣</a:t>
            </a:r>
            <a:r>
              <a:rPr lang="en-GB" sz="1800" dirty="0"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Nyala" panose="02000504070300020003" pitchFamily="2" charset="0"/>
              </a:rPr>
              <a:t>ግንዛቤም</a:t>
            </a:r>
            <a:r>
              <a:rPr lang="en-GB" sz="1800" dirty="0"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Nyala" panose="02000504070300020003" pitchFamily="2" charset="0"/>
              </a:rPr>
              <a:t>እንዲፈጠር</a:t>
            </a:r>
            <a:r>
              <a:rPr lang="en-GB" sz="1800" dirty="0"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Nyala" panose="02000504070300020003" pitchFamily="2" charset="0"/>
              </a:rPr>
              <a:t>ያደርጋል</a:t>
            </a:r>
            <a:r>
              <a:rPr lang="en-GB" sz="1800" dirty="0"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Nyala" panose="02000504070300020003" pitchFamily="2" charset="0"/>
              </a:rPr>
              <a:t>፡፡</a:t>
            </a:r>
            <a:endParaRPr lang="am-ET" sz="1800" dirty="0">
              <a:latin typeface="Power Geez Unicode1" panose="00000400000000000000" pitchFamily="2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  <a:spcAft>
                <a:spcPts val="800"/>
              </a:spcAft>
              <a:buFont typeface="Wingdings" panose="05000000000000000000" pitchFamily="2" charset="2"/>
              <a:buChar char="Ø"/>
            </a:pPr>
            <a:r>
              <a:rPr lang="en-GB" sz="1800" dirty="0" err="1"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Nyala" panose="02000504070300020003" pitchFamily="2" charset="0"/>
              </a:rPr>
              <a:t>የተለያዩ</a:t>
            </a:r>
            <a:r>
              <a:rPr lang="en-GB" sz="1800" dirty="0"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Nyala" panose="02000504070300020003" pitchFamily="2" charset="0"/>
              </a:rPr>
              <a:t>ሰነዶችን</a:t>
            </a:r>
            <a:r>
              <a:rPr lang="en-GB" sz="1800" dirty="0"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Nyala" panose="02000504070300020003" pitchFamily="2" charset="0"/>
              </a:rPr>
              <a:t>የሴቶችና</a:t>
            </a:r>
            <a:r>
              <a:rPr lang="en-GB" sz="1800" dirty="0"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Nyala" panose="02000504070300020003" pitchFamily="2" charset="0"/>
              </a:rPr>
              <a:t>ህፃናት</a:t>
            </a:r>
            <a:r>
              <a:rPr lang="en-GB" sz="1800" dirty="0"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Nyala" panose="02000504070300020003" pitchFamily="2" charset="0"/>
              </a:rPr>
              <a:t>ተሳትፎና</a:t>
            </a:r>
            <a:r>
              <a:rPr lang="en-GB" sz="1800" dirty="0"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Nyala" panose="02000504070300020003" pitchFamily="2" charset="0"/>
              </a:rPr>
              <a:t>ተጠቃሚነት</a:t>
            </a:r>
            <a:r>
              <a:rPr lang="en-GB" sz="1800" dirty="0"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Nyala" panose="02000504070300020003" pitchFamily="2" charset="0"/>
              </a:rPr>
              <a:t>አኳያ</a:t>
            </a:r>
            <a:r>
              <a:rPr lang="en-GB" sz="1800" dirty="0"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Nyala" panose="02000504070300020003" pitchFamily="2" charset="0"/>
              </a:rPr>
              <a:t>በመገምገምና</a:t>
            </a:r>
            <a:r>
              <a:rPr lang="en-GB" sz="1800" dirty="0"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Nyala" panose="02000504070300020003" pitchFamily="2" charset="0"/>
              </a:rPr>
              <a:t>ተገቢውን</a:t>
            </a:r>
            <a:r>
              <a:rPr lang="en-GB" sz="1800" dirty="0"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Nyala" panose="02000504070300020003" pitchFamily="2" charset="0"/>
              </a:rPr>
              <a:t>ግብዓት</a:t>
            </a:r>
            <a:r>
              <a:rPr lang="en-GB" sz="1800" dirty="0"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Nyala" panose="02000504070300020003" pitchFamily="2" charset="0"/>
              </a:rPr>
              <a:t>በመስጠት</a:t>
            </a:r>
            <a:r>
              <a:rPr lang="en-GB" sz="1800" dirty="0"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Nyala" panose="02000504070300020003" pitchFamily="2" charset="0"/>
              </a:rPr>
              <a:t>ተግባራዊ</a:t>
            </a:r>
            <a:r>
              <a:rPr lang="en-GB" sz="1800" dirty="0"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Nyala" panose="02000504070300020003" pitchFamily="2" charset="0"/>
              </a:rPr>
              <a:t>እንዲሆን</a:t>
            </a:r>
            <a:r>
              <a:rPr lang="en-GB" sz="1800" dirty="0"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Nyala" panose="02000504070300020003" pitchFamily="2" charset="0"/>
              </a:rPr>
              <a:t>ያደርጋል</a:t>
            </a:r>
            <a:r>
              <a:rPr lang="en-GB" sz="1800" dirty="0"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Nyala" panose="02000504070300020003" pitchFamily="2" charset="0"/>
              </a:rPr>
              <a:t>፣</a:t>
            </a:r>
            <a:r>
              <a:rPr lang="en-GB" sz="1800" dirty="0"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Nyala" panose="02000504070300020003" pitchFamily="2" charset="0"/>
              </a:rPr>
              <a:t>ያስተባብራል</a:t>
            </a:r>
            <a:r>
              <a:rPr lang="en-GB" sz="1800" dirty="0"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Nyala" panose="02000504070300020003" pitchFamily="2" charset="0"/>
              </a:rPr>
              <a:t>፣</a:t>
            </a:r>
            <a:r>
              <a:rPr lang="en-GB" sz="1800" dirty="0"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80614263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CA89BA62-1994-446C-8412-030DC4B448D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GB" dirty="0" err="1"/>
              <a:t>Cont</a:t>
            </a:r>
            <a:r>
              <a:rPr lang="en-GB" dirty="0"/>
              <a:t>…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FC33521-5079-46AA-9486-688A3B18C6A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pPr algn="just">
              <a:lnSpc>
                <a:spcPct val="150000"/>
              </a:lnSpc>
              <a:spcAft>
                <a:spcPts val="800"/>
              </a:spcAft>
              <a:buFont typeface="Wingdings" panose="05000000000000000000" pitchFamily="2" charset="2"/>
              <a:buChar char="Ø"/>
            </a:pPr>
            <a:r>
              <a:rPr lang="en-GB" sz="1800" dirty="0" err="1"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Nyala" panose="02000504070300020003" pitchFamily="2" charset="0"/>
              </a:rPr>
              <a:t>በሴክተሩ</a:t>
            </a:r>
            <a:r>
              <a:rPr lang="en-GB" sz="1800" dirty="0"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Nyala" panose="02000504070300020003" pitchFamily="2" charset="0"/>
              </a:rPr>
              <a:t>የተዘጋጁ</a:t>
            </a:r>
            <a:r>
              <a:rPr lang="en-GB" sz="1800" dirty="0"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Nyala" panose="02000504070300020003" pitchFamily="2" charset="0"/>
              </a:rPr>
              <a:t>የሴቶች</a:t>
            </a:r>
            <a:r>
              <a:rPr lang="am-ET" sz="1800" dirty="0"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Nyala" panose="02000504070300020003" pitchFamily="2" charset="0"/>
              </a:rPr>
              <a:t>፣ህጻናት፣ወጣቶች እና ማህበራዊ</a:t>
            </a:r>
            <a:r>
              <a:rPr lang="en-GB" sz="1800" dirty="0"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Nyala" panose="02000504070300020003" pitchFamily="2" charset="0"/>
              </a:rPr>
              <a:t>ጉዳይ</a:t>
            </a:r>
            <a:r>
              <a:rPr lang="en-GB" sz="1800" dirty="0"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Nyala" panose="02000504070300020003" pitchFamily="2" charset="0"/>
              </a:rPr>
              <a:t>ማካተቻ</a:t>
            </a:r>
            <a:r>
              <a:rPr lang="en-GB" sz="1800" dirty="0"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Nyala" panose="02000504070300020003" pitchFamily="2" charset="0"/>
              </a:rPr>
              <a:t>ጋይድላይን</a:t>
            </a:r>
            <a:r>
              <a:rPr lang="en-GB" sz="1800" dirty="0"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Nyala" panose="02000504070300020003" pitchFamily="2" charset="0"/>
              </a:rPr>
              <a:t>አተገባበር</a:t>
            </a:r>
            <a:r>
              <a:rPr lang="en-GB" sz="1800" dirty="0"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Nyala" panose="02000504070300020003" pitchFamily="2" charset="0"/>
              </a:rPr>
              <a:t>ለማጠናከር</a:t>
            </a:r>
            <a:r>
              <a:rPr lang="en-GB" sz="1800" dirty="0"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Nyala" panose="02000504070300020003" pitchFamily="2" charset="0"/>
              </a:rPr>
              <a:t>በተጠሪ</a:t>
            </a:r>
            <a:r>
              <a:rPr lang="en-GB" sz="1800" dirty="0"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dirty="0"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Nyala" panose="02000504070300020003" pitchFamily="2" charset="0"/>
              </a:rPr>
              <a:t>መ</a:t>
            </a:r>
            <a:r>
              <a:rPr lang="en-GB" sz="1800" dirty="0"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/</a:t>
            </a:r>
            <a:r>
              <a:rPr lang="en-GB" sz="1800" dirty="0" err="1"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Nyala" panose="02000504070300020003" pitchFamily="2" charset="0"/>
              </a:rPr>
              <a:t>ቤቶች</a:t>
            </a:r>
            <a:r>
              <a:rPr lang="en-GB" sz="1800" dirty="0"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Nyala" panose="02000504070300020003" pitchFamily="2" charset="0"/>
              </a:rPr>
              <a:t>፣</a:t>
            </a:r>
            <a:r>
              <a:rPr lang="en-GB" sz="1800" dirty="0"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Nyala" panose="02000504070300020003" pitchFamily="2" charset="0"/>
              </a:rPr>
              <a:t>በክልሎችና</a:t>
            </a:r>
            <a:r>
              <a:rPr lang="en-GB" sz="1800" dirty="0"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Nyala" panose="02000504070300020003" pitchFamily="2" charset="0"/>
              </a:rPr>
              <a:t>በየደረጀው</a:t>
            </a:r>
            <a:r>
              <a:rPr lang="en-GB" sz="1800" dirty="0"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Nyala" panose="02000504070300020003" pitchFamily="2" charset="0"/>
              </a:rPr>
              <a:t>በሚገኙ</a:t>
            </a:r>
            <a:r>
              <a:rPr lang="en-GB" sz="1800" dirty="0"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Nyala" panose="02000504070300020003" pitchFamily="2" charset="0"/>
              </a:rPr>
              <a:t>መዋቅሮች</a:t>
            </a:r>
            <a:r>
              <a:rPr lang="en-GB" sz="1800" dirty="0"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Nyala" panose="02000504070300020003" pitchFamily="2" charset="0"/>
              </a:rPr>
              <a:t>እና</a:t>
            </a:r>
            <a:r>
              <a:rPr lang="en-GB" sz="1800" dirty="0"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Nyala" panose="02000504070300020003" pitchFamily="2" charset="0"/>
              </a:rPr>
              <a:t>ባለድርሻ</a:t>
            </a:r>
            <a:r>
              <a:rPr lang="en-GB" sz="1800" dirty="0"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Nyala" panose="02000504070300020003" pitchFamily="2" charset="0"/>
              </a:rPr>
              <a:t>አካላት</a:t>
            </a:r>
            <a:r>
              <a:rPr lang="en-GB" sz="1800" dirty="0"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Nyala" panose="02000504070300020003" pitchFamily="2" charset="0"/>
              </a:rPr>
              <a:t>ተግባራዊ</a:t>
            </a:r>
            <a:r>
              <a:rPr lang="en-GB" sz="1800" dirty="0"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Nyala" panose="02000504070300020003" pitchFamily="2" charset="0"/>
              </a:rPr>
              <a:t>የሚሆንበትን</a:t>
            </a:r>
            <a:r>
              <a:rPr lang="en-GB" sz="1800" dirty="0"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Nyala" panose="02000504070300020003" pitchFamily="2" charset="0"/>
              </a:rPr>
              <a:t>አሰራር</a:t>
            </a:r>
            <a:r>
              <a:rPr lang="en-GB" sz="1800" dirty="0"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Nyala" panose="02000504070300020003" pitchFamily="2" charset="0"/>
              </a:rPr>
              <a:t>እንዲዘረጋ</a:t>
            </a:r>
            <a:r>
              <a:rPr lang="en-GB" sz="1800" dirty="0"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Nyala" panose="02000504070300020003" pitchFamily="2" charset="0"/>
              </a:rPr>
              <a:t>ሀሳብ</a:t>
            </a:r>
            <a:r>
              <a:rPr lang="en-GB" sz="1800" dirty="0"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Nyala" panose="02000504070300020003" pitchFamily="2" charset="0"/>
              </a:rPr>
              <a:t>ያቀርባል</a:t>
            </a:r>
            <a:r>
              <a:rPr lang="en-GB" sz="1800" dirty="0"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Nyala" panose="02000504070300020003" pitchFamily="2" charset="0"/>
              </a:rPr>
              <a:t>፣</a:t>
            </a:r>
            <a:r>
              <a:rPr lang="en-GB" sz="1800" dirty="0"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Nyala" panose="02000504070300020003" pitchFamily="2" charset="0"/>
              </a:rPr>
              <a:t>ሲፈቀድም</a:t>
            </a:r>
            <a:r>
              <a:rPr lang="en-GB" sz="1800" dirty="0"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Nyala" panose="02000504070300020003" pitchFamily="2" charset="0"/>
              </a:rPr>
              <a:t>ተግባራዊ</a:t>
            </a:r>
            <a:r>
              <a:rPr lang="en-GB" sz="1800" dirty="0"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Nyala" panose="02000504070300020003" pitchFamily="2" charset="0"/>
              </a:rPr>
              <a:t>ያደርጋል</a:t>
            </a:r>
            <a:r>
              <a:rPr lang="en-GB" sz="1800" dirty="0"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Nyala" panose="02000504070300020003" pitchFamily="2" charset="0"/>
              </a:rPr>
              <a:t>፣</a:t>
            </a:r>
            <a:r>
              <a:rPr lang="en-GB" sz="1800" dirty="0"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am-ET" sz="1800" dirty="0">
              <a:effectLst/>
              <a:latin typeface="Power Geez Unicode1" panose="00000400000000000000" pitchFamily="2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  <a:spcAft>
                <a:spcPts val="800"/>
              </a:spcAft>
              <a:buFont typeface="Wingdings" panose="05000000000000000000" pitchFamily="2" charset="2"/>
              <a:buChar char="Ø"/>
            </a:pPr>
            <a:r>
              <a:rPr lang="en-GB" sz="1800" dirty="0" err="1"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Nyala" panose="02000504070300020003" pitchFamily="2" charset="0"/>
              </a:rPr>
              <a:t>ሴቶችና</a:t>
            </a:r>
            <a:r>
              <a:rPr lang="en-GB" sz="1800" dirty="0"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Nyala" panose="02000504070300020003" pitchFamily="2" charset="0"/>
              </a:rPr>
              <a:t>ህፃናት</a:t>
            </a:r>
            <a:r>
              <a:rPr lang="en-GB" sz="1800" dirty="0"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Nyala" panose="02000504070300020003" pitchFamily="2" charset="0"/>
              </a:rPr>
              <a:t>አስመልክቶ</a:t>
            </a:r>
            <a:r>
              <a:rPr lang="en-GB" sz="1800" dirty="0"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Nyala" panose="02000504070300020003" pitchFamily="2" charset="0"/>
              </a:rPr>
              <a:t>የተዘጋጁ</a:t>
            </a:r>
            <a:r>
              <a:rPr lang="en-GB" sz="1800" dirty="0"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Nyala" panose="02000504070300020003" pitchFamily="2" charset="0"/>
              </a:rPr>
              <a:t>ህጐች</a:t>
            </a:r>
            <a:r>
              <a:rPr lang="en-GB" sz="1800" dirty="0"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Nyala" panose="02000504070300020003" pitchFamily="2" charset="0"/>
              </a:rPr>
              <a:t>፣</a:t>
            </a:r>
            <a:r>
              <a:rPr lang="en-GB" sz="1800" dirty="0"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Nyala" panose="02000504070300020003" pitchFamily="2" charset="0"/>
              </a:rPr>
              <a:t>ፖሊሲዎች</a:t>
            </a:r>
            <a:r>
              <a:rPr lang="en-GB" sz="1800" dirty="0"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Nyala" panose="02000504070300020003" pitchFamily="2" charset="0"/>
              </a:rPr>
              <a:t>፣</a:t>
            </a:r>
            <a:r>
              <a:rPr lang="en-GB" sz="1800" dirty="0"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Nyala" panose="02000504070300020003" pitchFamily="2" charset="0"/>
              </a:rPr>
              <a:t>የአፈፃፀም</a:t>
            </a:r>
            <a:r>
              <a:rPr lang="en-GB" sz="1800" dirty="0"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Nyala" panose="02000504070300020003" pitchFamily="2" charset="0"/>
              </a:rPr>
              <a:t>ማኑዋሎች</a:t>
            </a:r>
            <a:r>
              <a:rPr lang="en-GB" sz="1800" dirty="0"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Nyala" panose="02000504070300020003" pitchFamily="2" charset="0"/>
              </a:rPr>
              <a:t>፣</a:t>
            </a:r>
            <a:r>
              <a:rPr lang="en-GB" sz="1800" dirty="0"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Nyala" panose="02000504070300020003" pitchFamily="2" charset="0"/>
              </a:rPr>
              <a:t>የሥራ</a:t>
            </a:r>
            <a:r>
              <a:rPr lang="en-GB" sz="1800" dirty="0"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Nyala" panose="02000504070300020003" pitchFamily="2" charset="0"/>
              </a:rPr>
              <a:t>መመሪያዎች</a:t>
            </a:r>
            <a:r>
              <a:rPr lang="en-GB" sz="1800" dirty="0"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Nyala" panose="02000504070300020003" pitchFamily="2" charset="0"/>
              </a:rPr>
              <a:t>፣</a:t>
            </a:r>
            <a:r>
              <a:rPr lang="en-GB" sz="1800" dirty="0"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Nyala" panose="02000504070300020003" pitchFamily="2" charset="0"/>
              </a:rPr>
              <a:t>ሀገራችን</a:t>
            </a:r>
            <a:r>
              <a:rPr lang="en-GB" sz="1800" dirty="0"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Nyala" panose="02000504070300020003" pitchFamily="2" charset="0"/>
              </a:rPr>
              <a:t>ስምምነት</a:t>
            </a:r>
            <a:r>
              <a:rPr lang="en-GB" sz="1800" dirty="0"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Nyala" panose="02000504070300020003" pitchFamily="2" charset="0"/>
              </a:rPr>
              <a:t>የገባችባቸው</a:t>
            </a:r>
            <a:r>
              <a:rPr lang="en-GB" sz="1800" dirty="0"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Nyala" panose="02000504070300020003" pitchFamily="2" charset="0"/>
              </a:rPr>
              <a:t>ዓለም</a:t>
            </a:r>
            <a:r>
              <a:rPr lang="en-GB" sz="1800" dirty="0"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Nyala" panose="02000504070300020003" pitchFamily="2" charset="0"/>
              </a:rPr>
              <a:t>አቀፍና</a:t>
            </a:r>
            <a:r>
              <a:rPr lang="en-GB" sz="1800" dirty="0"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Nyala" panose="02000504070300020003" pitchFamily="2" charset="0"/>
              </a:rPr>
              <a:t>አህጉራዊ</a:t>
            </a:r>
            <a:r>
              <a:rPr lang="en-GB" sz="1800" dirty="0"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Nyala" panose="02000504070300020003" pitchFamily="2" charset="0"/>
              </a:rPr>
              <a:t>ስምምነቶች</a:t>
            </a:r>
            <a:r>
              <a:rPr lang="en-GB" sz="1800" dirty="0"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Nyala" panose="02000504070300020003" pitchFamily="2" charset="0"/>
              </a:rPr>
              <a:t>ላይ</a:t>
            </a:r>
            <a:r>
              <a:rPr lang="en-GB" sz="1800" dirty="0"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b="1" dirty="0" err="1">
                <a:solidFill>
                  <a:srgbClr val="FF0000"/>
                </a:solidFill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Nyala" panose="02000504070300020003" pitchFamily="2" charset="0"/>
              </a:rPr>
              <a:t>ተከታታይ</a:t>
            </a:r>
            <a:r>
              <a:rPr lang="en-GB" sz="1800" b="1" dirty="0">
                <a:solidFill>
                  <a:srgbClr val="FF0000"/>
                </a:solidFill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b="1" dirty="0" err="1">
                <a:solidFill>
                  <a:srgbClr val="FF0000"/>
                </a:solidFill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Nyala" panose="02000504070300020003" pitchFamily="2" charset="0"/>
              </a:rPr>
              <a:t>የአቅም</a:t>
            </a:r>
            <a:r>
              <a:rPr lang="en-GB" sz="1800" b="1" dirty="0">
                <a:solidFill>
                  <a:srgbClr val="FF0000"/>
                </a:solidFill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b="1" dirty="0" err="1">
                <a:solidFill>
                  <a:srgbClr val="FF0000"/>
                </a:solidFill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Nyala" panose="02000504070300020003" pitchFamily="2" charset="0"/>
              </a:rPr>
              <a:t>ግንባታ</a:t>
            </a:r>
            <a:r>
              <a:rPr lang="en-GB" sz="1800" b="1" dirty="0">
                <a:solidFill>
                  <a:srgbClr val="FF0000"/>
                </a:solidFill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b="1" dirty="0" err="1">
                <a:solidFill>
                  <a:srgbClr val="FF0000"/>
                </a:solidFill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Nyala" panose="02000504070300020003" pitchFamily="2" charset="0"/>
              </a:rPr>
              <a:t>ሥልጠናዎች</a:t>
            </a:r>
            <a:r>
              <a:rPr lang="en-GB" sz="1800" b="1" dirty="0">
                <a:solidFill>
                  <a:srgbClr val="FF0000"/>
                </a:solidFill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solidFill>
                  <a:srgbClr val="FF0000"/>
                </a:solidFill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Nyala" panose="02000504070300020003" pitchFamily="2" charset="0"/>
              </a:rPr>
              <a:t>በየደረጃው</a:t>
            </a:r>
            <a:r>
              <a:rPr lang="en-GB" sz="1800" dirty="0">
                <a:solidFill>
                  <a:srgbClr val="FF0000"/>
                </a:solidFill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solidFill>
                  <a:srgbClr val="FF0000"/>
                </a:solidFill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Nyala" panose="02000504070300020003" pitchFamily="2" charset="0"/>
              </a:rPr>
              <a:t>ላሉ</a:t>
            </a:r>
            <a:r>
              <a:rPr lang="en-GB" sz="1800" dirty="0">
                <a:solidFill>
                  <a:srgbClr val="FF0000"/>
                </a:solidFill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solidFill>
                  <a:srgbClr val="FF0000"/>
                </a:solidFill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Nyala" panose="02000504070300020003" pitchFamily="2" charset="0"/>
              </a:rPr>
              <a:t>የሴክተሩ</a:t>
            </a:r>
            <a:r>
              <a:rPr lang="en-GB" sz="1800" dirty="0">
                <a:solidFill>
                  <a:srgbClr val="FF0000"/>
                </a:solidFill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solidFill>
                  <a:srgbClr val="FF0000"/>
                </a:solidFill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Nyala" panose="02000504070300020003" pitchFamily="2" charset="0"/>
              </a:rPr>
              <a:t>አመራሮችና</a:t>
            </a:r>
            <a:r>
              <a:rPr lang="en-GB" sz="1800" dirty="0">
                <a:solidFill>
                  <a:srgbClr val="FF0000"/>
                </a:solidFill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solidFill>
                  <a:srgbClr val="FF0000"/>
                </a:solidFill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Nyala" panose="02000504070300020003" pitchFamily="2" charset="0"/>
              </a:rPr>
              <a:t>ባለሙያዎች</a:t>
            </a:r>
            <a:r>
              <a:rPr lang="en-GB" sz="1800" dirty="0">
                <a:solidFill>
                  <a:srgbClr val="FF0000"/>
                </a:solidFill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solidFill>
                  <a:srgbClr val="FF0000"/>
                </a:solidFill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Nyala" panose="02000504070300020003" pitchFamily="2" charset="0"/>
              </a:rPr>
              <a:t>እንዲሁም</a:t>
            </a:r>
            <a:r>
              <a:rPr lang="en-GB" sz="1800" dirty="0">
                <a:solidFill>
                  <a:srgbClr val="FF0000"/>
                </a:solidFill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solidFill>
                  <a:srgbClr val="FF0000"/>
                </a:solidFill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Nyala" panose="02000504070300020003" pitchFamily="2" charset="0"/>
              </a:rPr>
              <a:t>ለባለድርሻ</a:t>
            </a:r>
            <a:r>
              <a:rPr lang="en-GB" sz="1800" dirty="0">
                <a:solidFill>
                  <a:srgbClr val="FF0000"/>
                </a:solidFill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solidFill>
                  <a:srgbClr val="FF0000"/>
                </a:solidFill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Nyala" panose="02000504070300020003" pitchFamily="2" charset="0"/>
              </a:rPr>
              <a:t>አካላት</a:t>
            </a:r>
            <a:r>
              <a:rPr lang="en-GB" sz="1800" dirty="0">
                <a:solidFill>
                  <a:srgbClr val="FF0000"/>
                </a:solidFill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solidFill>
                  <a:srgbClr val="FF0000"/>
                </a:solidFill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Nyala" panose="02000504070300020003" pitchFamily="2" charset="0"/>
              </a:rPr>
              <a:t>ይሰጣል</a:t>
            </a:r>
            <a:r>
              <a:rPr lang="en-GB" sz="1800" dirty="0">
                <a:solidFill>
                  <a:srgbClr val="FF0000"/>
                </a:solidFill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Nyala" panose="02000504070300020003" pitchFamily="2" charset="0"/>
              </a:rPr>
              <a:t>፣</a:t>
            </a:r>
            <a:r>
              <a:rPr lang="en-GB" sz="1800" dirty="0">
                <a:solidFill>
                  <a:srgbClr val="FF0000"/>
                </a:solidFill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solidFill>
                  <a:srgbClr val="FF0000"/>
                </a:solidFill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Nyala" panose="02000504070300020003" pitchFamily="2" charset="0"/>
              </a:rPr>
              <a:t>ስልጠናው</a:t>
            </a:r>
            <a:r>
              <a:rPr lang="en-GB" sz="1800" dirty="0">
                <a:solidFill>
                  <a:srgbClr val="FF0000"/>
                </a:solidFill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solidFill>
                  <a:srgbClr val="FF0000"/>
                </a:solidFill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Nyala" panose="02000504070300020003" pitchFamily="2" charset="0"/>
              </a:rPr>
              <a:t>ያስገኘውን</a:t>
            </a:r>
            <a:r>
              <a:rPr lang="en-GB" sz="1800" dirty="0">
                <a:solidFill>
                  <a:srgbClr val="FF0000"/>
                </a:solidFill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solidFill>
                  <a:srgbClr val="FF0000"/>
                </a:solidFill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Nyala" panose="02000504070300020003" pitchFamily="2" charset="0"/>
              </a:rPr>
              <a:t>ፋይዳ</a:t>
            </a:r>
            <a:r>
              <a:rPr lang="en-GB" sz="1800" dirty="0">
                <a:solidFill>
                  <a:srgbClr val="FF0000"/>
                </a:solidFill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solidFill>
                  <a:srgbClr val="FF0000"/>
                </a:solidFill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Nyala" panose="02000504070300020003" pitchFamily="2" charset="0"/>
              </a:rPr>
              <a:t>ይገመግማል</a:t>
            </a:r>
            <a:r>
              <a:rPr lang="en-GB" sz="1800" dirty="0"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Nyala" panose="02000504070300020003" pitchFamily="2" charset="0"/>
              </a:rPr>
              <a:t>፣</a:t>
            </a:r>
            <a:endParaRPr lang="en-GB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  <a:spcAft>
                <a:spcPts val="800"/>
              </a:spcAft>
              <a:buFont typeface="Wingdings" panose="05000000000000000000" pitchFamily="2" charset="2"/>
              <a:buChar char="Ø"/>
            </a:pPr>
            <a:endParaRPr lang="en-GB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  <a:spcAft>
                <a:spcPts val="800"/>
              </a:spcAft>
            </a:pPr>
            <a:endParaRPr lang="en-GB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5389956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F3B7EEBD-4591-4A28-BDA6-D39118E8B48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GB" dirty="0"/>
              <a:t>Cont..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6154DA9-7411-453E-BEE6-60A7AFD3D27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pPr algn="just">
              <a:lnSpc>
                <a:spcPct val="150000"/>
              </a:lnSpc>
              <a:spcAft>
                <a:spcPts val="800"/>
              </a:spcAft>
              <a:buFont typeface="Wingdings" panose="05000000000000000000" pitchFamily="2" charset="2"/>
              <a:buChar char="Ø"/>
            </a:pPr>
            <a:r>
              <a:rPr lang="en-GB" sz="1800" dirty="0" err="1"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Nyala" panose="02000504070300020003" pitchFamily="2" charset="0"/>
              </a:rPr>
              <a:t>ዓለም</a:t>
            </a:r>
            <a:r>
              <a:rPr lang="en-GB" sz="1800" dirty="0"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Nyala" panose="02000504070300020003" pitchFamily="2" charset="0"/>
              </a:rPr>
              <a:t>አቀፍና</a:t>
            </a:r>
            <a:r>
              <a:rPr lang="en-GB" sz="1800" dirty="0"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Nyala" panose="02000504070300020003" pitchFamily="2" charset="0"/>
              </a:rPr>
              <a:t>አህጉራዊ</a:t>
            </a:r>
            <a:r>
              <a:rPr lang="en-GB" sz="1800" dirty="0"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Nyala" panose="02000504070300020003" pitchFamily="2" charset="0"/>
              </a:rPr>
              <a:t>ተሞክሮዎችን</a:t>
            </a:r>
            <a:r>
              <a:rPr lang="en-GB" sz="1800" dirty="0"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Nyala" panose="02000504070300020003" pitchFamily="2" charset="0"/>
              </a:rPr>
              <a:t>ያካተተና</a:t>
            </a:r>
            <a:r>
              <a:rPr lang="en-GB" sz="1800" dirty="0"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Nyala" panose="02000504070300020003" pitchFamily="2" charset="0"/>
              </a:rPr>
              <a:t>ሀገራዊ</a:t>
            </a:r>
            <a:r>
              <a:rPr lang="en-GB" sz="1800" dirty="0"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Nyala" panose="02000504070300020003" pitchFamily="2" charset="0"/>
              </a:rPr>
              <a:t>ነባራዊ</a:t>
            </a:r>
            <a:r>
              <a:rPr lang="en-GB" sz="1800" dirty="0"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Nyala" panose="02000504070300020003" pitchFamily="2" charset="0"/>
              </a:rPr>
              <a:t>ሁኔታ</a:t>
            </a:r>
            <a:r>
              <a:rPr lang="en-GB" sz="1800" dirty="0"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Nyala" panose="02000504070300020003" pitchFamily="2" charset="0"/>
              </a:rPr>
              <a:t>ያገናዘበ</a:t>
            </a:r>
            <a:r>
              <a:rPr lang="en-GB" sz="1800" dirty="0"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Nyala" panose="02000504070300020003" pitchFamily="2" charset="0"/>
              </a:rPr>
              <a:t>በሴክተሩ</a:t>
            </a:r>
            <a:r>
              <a:rPr lang="en-GB" sz="1800" dirty="0"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Nyala" panose="02000504070300020003" pitchFamily="2" charset="0"/>
              </a:rPr>
              <a:t>በየደረጃው</a:t>
            </a:r>
            <a:r>
              <a:rPr lang="en-GB" sz="1800" dirty="0"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Nyala" panose="02000504070300020003" pitchFamily="2" charset="0"/>
              </a:rPr>
              <a:t>የሴቶችን</a:t>
            </a:r>
            <a:r>
              <a:rPr lang="am-ET" sz="1800" dirty="0"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Nyala" panose="02000504070300020003" pitchFamily="2" charset="0"/>
              </a:rPr>
              <a:t>፣ህጻናት፣ወጣቶች እና ማህበራዊ</a:t>
            </a:r>
            <a:r>
              <a:rPr lang="en-GB" sz="1800" dirty="0"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Nyala" panose="02000504070300020003" pitchFamily="2" charset="0"/>
              </a:rPr>
              <a:t>ጉዳይ</a:t>
            </a:r>
            <a:r>
              <a:rPr lang="en-GB" sz="1800" dirty="0"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Nyala" panose="02000504070300020003" pitchFamily="2" charset="0"/>
              </a:rPr>
              <a:t>ለማካተት</a:t>
            </a:r>
            <a:r>
              <a:rPr lang="en-GB" sz="1800" dirty="0"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Nyala" panose="02000504070300020003" pitchFamily="2" charset="0"/>
              </a:rPr>
              <a:t>የሚያግዝ</a:t>
            </a:r>
            <a:r>
              <a:rPr lang="en-GB" sz="1800" dirty="0"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Nyala" panose="02000504070300020003" pitchFamily="2" charset="0"/>
              </a:rPr>
              <a:t>ደረጃውን</a:t>
            </a:r>
            <a:r>
              <a:rPr lang="en-GB" sz="1800" dirty="0"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Nyala" panose="02000504070300020003" pitchFamily="2" charset="0"/>
              </a:rPr>
              <a:t>የጠበቀ</a:t>
            </a:r>
            <a:r>
              <a:rPr lang="en-GB" sz="1800" dirty="0"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Nyala" panose="02000504070300020003" pitchFamily="2" charset="0"/>
              </a:rPr>
              <a:t>የስልጠና</a:t>
            </a:r>
            <a:r>
              <a:rPr lang="en-GB" sz="1800" dirty="0"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Nyala" panose="02000504070300020003" pitchFamily="2" charset="0"/>
              </a:rPr>
              <a:t>ማንዋል</a:t>
            </a:r>
            <a:r>
              <a:rPr lang="en-GB" sz="1800" dirty="0"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Nyala" panose="02000504070300020003" pitchFamily="2" charset="0"/>
              </a:rPr>
              <a:t>ያዘጋጃል</a:t>
            </a:r>
            <a:r>
              <a:rPr lang="en-GB" sz="1800" dirty="0"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Nyala" panose="02000504070300020003" pitchFamily="2" charset="0"/>
              </a:rPr>
              <a:t>፣</a:t>
            </a:r>
            <a:r>
              <a:rPr lang="en-GB" sz="1800" dirty="0"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am-ET" sz="1800" dirty="0">
              <a:latin typeface="Power Geez Unicode1" panose="00000400000000000000" pitchFamily="2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  <a:spcAft>
                <a:spcPts val="800"/>
              </a:spcAft>
              <a:buFont typeface="Wingdings" panose="05000000000000000000" pitchFamily="2" charset="2"/>
              <a:buChar char="Ø"/>
            </a:pPr>
            <a:r>
              <a:rPr lang="en-GB" sz="1800" dirty="0" err="1"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Nyala" panose="02000504070300020003" pitchFamily="2" charset="0"/>
              </a:rPr>
              <a:t>በፍላጐት</a:t>
            </a:r>
            <a:r>
              <a:rPr lang="en-GB" sz="1800" dirty="0"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Nyala" panose="02000504070300020003" pitchFamily="2" charset="0"/>
              </a:rPr>
              <a:t>ላይ</a:t>
            </a:r>
            <a:r>
              <a:rPr lang="en-GB" sz="1800" dirty="0"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Nyala" panose="02000504070300020003" pitchFamily="2" charset="0"/>
              </a:rPr>
              <a:t>የተመሰረተ</a:t>
            </a:r>
            <a:r>
              <a:rPr lang="en-GB" sz="1800" dirty="0"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Nyala" panose="02000504070300020003" pitchFamily="2" charset="0"/>
              </a:rPr>
              <a:t>የግንዛቤ</a:t>
            </a:r>
            <a:r>
              <a:rPr lang="en-GB" sz="1800" dirty="0"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Nyala" panose="02000504070300020003" pitchFamily="2" charset="0"/>
              </a:rPr>
              <a:t>ማስጨበጫ</a:t>
            </a:r>
            <a:r>
              <a:rPr lang="en-GB" sz="1800" dirty="0"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Nyala" panose="02000504070300020003" pitchFamily="2" charset="0"/>
              </a:rPr>
              <a:t>ኘሮግራም</a:t>
            </a:r>
            <a:r>
              <a:rPr lang="en-GB" sz="1800" dirty="0"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Nyala" panose="02000504070300020003" pitchFamily="2" charset="0"/>
              </a:rPr>
              <a:t>ተከታታይነት</a:t>
            </a:r>
            <a:r>
              <a:rPr lang="en-GB" sz="1800" dirty="0"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Nyala" panose="02000504070300020003" pitchFamily="2" charset="0"/>
              </a:rPr>
              <a:t>ባለው</a:t>
            </a:r>
            <a:r>
              <a:rPr lang="en-GB" sz="1800" dirty="0"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Nyala" panose="02000504070300020003" pitchFamily="2" charset="0"/>
              </a:rPr>
              <a:t>መልኩ</a:t>
            </a:r>
            <a:r>
              <a:rPr lang="en-GB" sz="1800" dirty="0"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Nyala" panose="02000504070300020003" pitchFamily="2" charset="0"/>
              </a:rPr>
              <a:t>ለመሥራት</a:t>
            </a:r>
            <a:r>
              <a:rPr lang="en-GB" sz="1800" dirty="0"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Nyala" panose="02000504070300020003" pitchFamily="2" charset="0"/>
              </a:rPr>
              <a:t>እንዲቻል</a:t>
            </a:r>
            <a:r>
              <a:rPr lang="en-GB" sz="1800" dirty="0"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Nyala" panose="02000504070300020003" pitchFamily="2" charset="0"/>
              </a:rPr>
              <a:t>የዳሰሳ</a:t>
            </a:r>
            <a:r>
              <a:rPr lang="en-GB" sz="1800" dirty="0"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Nyala" panose="02000504070300020003" pitchFamily="2" charset="0"/>
              </a:rPr>
              <a:t>ጥናት</a:t>
            </a:r>
            <a:r>
              <a:rPr lang="en-GB" sz="1800" dirty="0"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Nyala" panose="02000504070300020003" pitchFamily="2" charset="0"/>
              </a:rPr>
              <a:t>ያካሂዳል</a:t>
            </a:r>
            <a:r>
              <a:rPr lang="en-GB" sz="1800" dirty="0"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Nyala" panose="02000504070300020003" pitchFamily="2" charset="0"/>
              </a:rPr>
              <a:t>፣</a:t>
            </a:r>
            <a:r>
              <a:rPr lang="en-GB" sz="1800" dirty="0"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Nyala" panose="02000504070300020003" pitchFamily="2" charset="0"/>
              </a:rPr>
              <a:t>በጥናቱ</a:t>
            </a:r>
            <a:r>
              <a:rPr lang="en-GB" sz="1800" dirty="0"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Nyala" panose="02000504070300020003" pitchFamily="2" charset="0"/>
              </a:rPr>
              <a:t>ግኝት</a:t>
            </a:r>
            <a:r>
              <a:rPr lang="en-GB" sz="1800" dirty="0"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Nyala" panose="02000504070300020003" pitchFamily="2" charset="0"/>
              </a:rPr>
              <a:t>መሰረት</a:t>
            </a:r>
            <a:r>
              <a:rPr lang="en-GB" sz="1800" dirty="0"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Nyala" panose="02000504070300020003" pitchFamily="2" charset="0"/>
              </a:rPr>
              <a:t>የአመለካከት</a:t>
            </a:r>
            <a:r>
              <a:rPr lang="en-GB" sz="1800" dirty="0"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Nyala" panose="02000504070300020003" pitchFamily="2" charset="0"/>
              </a:rPr>
              <a:t>ለውጥ</a:t>
            </a:r>
            <a:r>
              <a:rPr lang="en-GB" sz="1800" dirty="0"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Nyala" panose="02000504070300020003" pitchFamily="2" charset="0"/>
              </a:rPr>
              <a:t>ለማምጣት</a:t>
            </a:r>
            <a:r>
              <a:rPr lang="en-GB" sz="1800" dirty="0"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Nyala" panose="02000504070300020003" pitchFamily="2" charset="0"/>
              </a:rPr>
              <a:t>የሚያስችል</a:t>
            </a:r>
            <a:r>
              <a:rPr lang="en-GB" sz="1800" dirty="0"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Nyala" panose="02000504070300020003" pitchFamily="2" charset="0"/>
              </a:rPr>
              <a:t>የግንዛቤ</a:t>
            </a:r>
            <a:r>
              <a:rPr lang="en-GB" sz="1800" dirty="0"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Nyala" panose="02000504070300020003" pitchFamily="2" charset="0"/>
              </a:rPr>
              <a:t>ማስጨበጫ</a:t>
            </a:r>
            <a:r>
              <a:rPr lang="en-GB" sz="1800" dirty="0"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Nyala" panose="02000504070300020003" pitchFamily="2" charset="0"/>
              </a:rPr>
              <a:t>ስልቶችን</a:t>
            </a:r>
            <a:r>
              <a:rPr lang="en-GB" sz="1800" dirty="0"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Nyala" panose="02000504070300020003" pitchFamily="2" charset="0"/>
              </a:rPr>
              <a:t>ይቀይሳል</a:t>
            </a:r>
            <a:r>
              <a:rPr lang="en-GB" sz="1800" dirty="0"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Nyala" panose="02000504070300020003" pitchFamily="2" charset="0"/>
              </a:rPr>
              <a:t>፣</a:t>
            </a:r>
            <a:r>
              <a:rPr lang="en-GB" sz="1800" dirty="0"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Nyala" panose="02000504070300020003" pitchFamily="2" charset="0"/>
              </a:rPr>
              <a:t>ሲፈቀድም</a:t>
            </a:r>
            <a:r>
              <a:rPr lang="en-GB" sz="1800" dirty="0"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Nyala" panose="02000504070300020003" pitchFamily="2" charset="0"/>
              </a:rPr>
              <a:t>ተግባራዊ</a:t>
            </a:r>
            <a:r>
              <a:rPr lang="en-GB" sz="1800" dirty="0"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Nyala" panose="02000504070300020003" pitchFamily="2" charset="0"/>
              </a:rPr>
              <a:t>እንዲሆን</a:t>
            </a:r>
            <a:r>
              <a:rPr lang="en-GB" sz="1800" dirty="0"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Nyala" panose="02000504070300020003" pitchFamily="2" charset="0"/>
              </a:rPr>
              <a:t>ያደርጋል</a:t>
            </a:r>
            <a:r>
              <a:rPr lang="en-GB" sz="1800" dirty="0"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Nyala" panose="02000504070300020003" pitchFamily="2" charset="0"/>
              </a:rPr>
              <a:t>፣</a:t>
            </a:r>
            <a:r>
              <a:rPr lang="en-GB" sz="1800" dirty="0"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en-GB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51378706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F10C9BD9-2F61-48BA-BD6C-FBA89668AF7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GB" dirty="0"/>
              <a:t>Cont..</a:t>
            </a:r>
          </a:p>
          <a:p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01E913A-FC03-4080-8FC1-42338A58253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pPr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GB" sz="1800" dirty="0" err="1"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Nyala" panose="02000504070300020003" pitchFamily="2" charset="0"/>
              </a:rPr>
              <a:t>በሴክተሩ</a:t>
            </a:r>
            <a:r>
              <a:rPr lang="en-GB" sz="1800" dirty="0"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Nyala" panose="02000504070300020003" pitchFamily="2" charset="0"/>
              </a:rPr>
              <a:t>፣</a:t>
            </a:r>
            <a:r>
              <a:rPr lang="en-GB" sz="1800" dirty="0"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Nyala" panose="02000504070300020003" pitchFamily="2" charset="0"/>
              </a:rPr>
              <a:t>በተጠሪ</a:t>
            </a:r>
            <a:r>
              <a:rPr lang="en-GB" sz="1800" dirty="0"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Nyala" panose="02000504070300020003" pitchFamily="2" charset="0"/>
              </a:rPr>
              <a:t>ተቋማትና</a:t>
            </a:r>
            <a:r>
              <a:rPr lang="en-GB" sz="1800" dirty="0"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Nyala" panose="02000504070300020003" pitchFamily="2" charset="0"/>
              </a:rPr>
              <a:t>በየደረጀው</a:t>
            </a:r>
            <a:r>
              <a:rPr lang="en-GB" sz="1800" dirty="0"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Nyala" panose="02000504070300020003" pitchFamily="2" charset="0"/>
              </a:rPr>
              <a:t>በሚገኙ</a:t>
            </a:r>
            <a:r>
              <a:rPr lang="en-GB" sz="1800" dirty="0"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Nyala" panose="02000504070300020003" pitchFamily="2" charset="0"/>
              </a:rPr>
              <a:t>መዋቅሮች</a:t>
            </a:r>
            <a:r>
              <a:rPr lang="en-GB" sz="1800" dirty="0"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Nyala" panose="02000504070300020003" pitchFamily="2" charset="0"/>
              </a:rPr>
              <a:t>የሴቶች</a:t>
            </a:r>
            <a:r>
              <a:rPr lang="am-ET" sz="1800" dirty="0"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Nyala" panose="02000504070300020003" pitchFamily="2" charset="0"/>
              </a:rPr>
              <a:t>፣</a:t>
            </a:r>
            <a:r>
              <a:rPr lang="en-GB" sz="1800" dirty="0"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Nyala" panose="02000504070300020003" pitchFamily="2" charset="0"/>
              </a:rPr>
              <a:t>ህፃናት</a:t>
            </a:r>
            <a:r>
              <a:rPr lang="am-ET" sz="1800" dirty="0"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Nyala" panose="02000504070300020003" pitchFamily="2" charset="0"/>
              </a:rPr>
              <a:t> እና ወጣቶች</a:t>
            </a:r>
            <a:r>
              <a:rPr lang="en-GB" sz="1800" dirty="0"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Nyala" panose="02000504070300020003" pitchFamily="2" charset="0"/>
              </a:rPr>
              <a:t>ጉዳይ</a:t>
            </a:r>
            <a:r>
              <a:rPr lang="en-GB" sz="1800" dirty="0"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Nyala" panose="02000504070300020003" pitchFamily="2" charset="0"/>
              </a:rPr>
              <a:t>ተቋማዊነትን</a:t>
            </a:r>
            <a:r>
              <a:rPr lang="en-GB" sz="1800" dirty="0"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Nyala" panose="02000504070300020003" pitchFamily="2" charset="0"/>
              </a:rPr>
              <a:t>ለማረጋገጥ</a:t>
            </a:r>
            <a:r>
              <a:rPr lang="en-GB" sz="1800" dirty="0"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Nyala" panose="02000504070300020003" pitchFamily="2" charset="0"/>
              </a:rPr>
              <a:t>የመስክ</a:t>
            </a:r>
            <a:r>
              <a:rPr lang="en-GB" sz="1800" dirty="0"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Nyala" panose="02000504070300020003" pitchFamily="2" charset="0"/>
              </a:rPr>
              <a:t>ክትትልና</a:t>
            </a:r>
            <a:r>
              <a:rPr lang="en-GB" sz="1800" dirty="0"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Nyala" panose="02000504070300020003" pitchFamily="2" charset="0"/>
              </a:rPr>
              <a:t>ግምገማ</a:t>
            </a:r>
            <a:r>
              <a:rPr lang="en-GB" sz="1800" dirty="0"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Nyala" panose="02000504070300020003" pitchFamily="2" charset="0"/>
              </a:rPr>
              <a:t>ሥራዎችን</a:t>
            </a:r>
            <a:r>
              <a:rPr lang="en-GB" sz="1800" dirty="0"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Nyala" panose="02000504070300020003" pitchFamily="2" charset="0"/>
              </a:rPr>
              <a:t>ያስተባብራል</a:t>
            </a:r>
            <a:r>
              <a:rPr lang="en-GB" sz="1800" dirty="0"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Nyala" panose="02000504070300020003" pitchFamily="2" charset="0"/>
              </a:rPr>
              <a:t>፣</a:t>
            </a:r>
            <a:r>
              <a:rPr lang="en-GB" sz="1800" dirty="0"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Nyala" panose="02000504070300020003" pitchFamily="2" charset="0"/>
              </a:rPr>
              <a:t>በትግበራ</a:t>
            </a:r>
            <a:r>
              <a:rPr lang="en-GB" sz="1800" dirty="0"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Nyala" panose="02000504070300020003" pitchFamily="2" charset="0"/>
              </a:rPr>
              <a:t>የተገኙ</a:t>
            </a:r>
            <a:r>
              <a:rPr lang="en-GB" sz="1800" dirty="0"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Nyala" panose="02000504070300020003" pitchFamily="2" charset="0"/>
              </a:rPr>
              <a:t>ተሞክሮዎችን</a:t>
            </a:r>
            <a:r>
              <a:rPr lang="en-GB" sz="1800" dirty="0"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Nyala" panose="02000504070300020003" pitchFamily="2" charset="0"/>
              </a:rPr>
              <a:t>ተቀምረው</a:t>
            </a:r>
            <a:r>
              <a:rPr lang="en-GB" sz="1800" dirty="0"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Nyala" panose="02000504070300020003" pitchFamily="2" charset="0"/>
              </a:rPr>
              <a:t>የሚሰፉበትን</a:t>
            </a:r>
            <a:r>
              <a:rPr lang="en-GB" sz="1800" dirty="0"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Nyala" panose="02000504070300020003" pitchFamily="2" charset="0"/>
              </a:rPr>
              <a:t>ስልቶችን</a:t>
            </a:r>
            <a:r>
              <a:rPr lang="en-GB" sz="1800" dirty="0"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Nyala" panose="02000504070300020003" pitchFamily="2" charset="0"/>
              </a:rPr>
              <a:t>ይቀይሳል</a:t>
            </a:r>
            <a:r>
              <a:rPr lang="en-GB" sz="1800" dirty="0"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Nyala" panose="02000504070300020003" pitchFamily="2" charset="0"/>
              </a:rPr>
              <a:t>፣</a:t>
            </a:r>
            <a:r>
              <a:rPr lang="en-GB" sz="1800" dirty="0"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Nyala" panose="02000504070300020003" pitchFamily="2" charset="0"/>
              </a:rPr>
              <a:t>ሲፈቀድም</a:t>
            </a:r>
            <a:r>
              <a:rPr lang="en-GB" sz="1800" dirty="0"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Nyala" panose="02000504070300020003" pitchFamily="2" charset="0"/>
              </a:rPr>
              <a:t>ተግባራዊ</a:t>
            </a:r>
            <a:r>
              <a:rPr lang="en-GB" sz="1800" dirty="0"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Nyala" panose="02000504070300020003" pitchFamily="2" charset="0"/>
              </a:rPr>
              <a:t>እንዲሆን</a:t>
            </a:r>
            <a:r>
              <a:rPr lang="en-GB" sz="1800" dirty="0"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Nyala" panose="02000504070300020003" pitchFamily="2" charset="0"/>
              </a:rPr>
              <a:t>ያደርጋል</a:t>
            </a:r>
            <a:r>
              <a:rPr lang="en-GB" sz="1800" dirty="0"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Nyala" panose="02000504070300020003" pitchFamily="2" charset="0"/>
              </a:rPr>
              <a:t>፣</a:t>
            </a:r>
            <a:r>
              <a:rPr lang="en-GB" sz="1800" dirty="0"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am-ET" sz="1800" dirty="0">
              <a:effectLst/>
              <a:latin typeface="Power Geez Unicode1" panose="00000400000000000000" pitchFamily="2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GB" sz="1800" dirty="0" err="1">
                <a:effectLst/>
                <a:highlight>
                  <a:srgbClr val="FFFF00"/>
                </a:highlight>
                <a:latin typeface="Power Geez Unicode1" panose="00000400000000000000" pitchFamily="2" charset="0"/>
                <a:ea typeface="Calibri" panose="020F0502020204030204" pitchFamily="34" charset="0"/>
                <a:cs typeface="Nyala" panose="02000504070300020003" pitchFamily="2" charset="0"/>
              </a:rPr>
              <a:t>የሴቶችና</a:t>
            </a:r>
            <a:r>
              <a:rPr lang="en-GB" sz="1800" dirty="0">
                <a:effectLst/>
                <a:highlight>
                  <a:srgbClr val="FFFF00"/>
                </a:highlight>
                <a:latin typeface="Power Geez Unicode1" panose="000004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effectLst/>
                <a:highlight>
                  <a:srgbClr val="FFFF00"/>
                </a:highlight>
                <a:latin typeface="Power Geez Unicode1" panose="00000400000000000000" pitchFamily="2" charset="0"/>
                <a:ea typeface="Calibri" panose="020F0502020204030204" pitchFamily="34" charset="0"/>
                <a:cs typeface="Nyala" panose="02000504070300020003" pitchFamily="2" charset="0"/>
              </a:rPr>
              <a:t>ህፃናት</a:t>
            </a:r>
            <a:r>
              <a:rPr lang="en-GB" sz="1800" dirty="0">
                <a:effectLst/>
                <a:highlight>
                  <a:srgbClr val="FFFF00"/>
                </a:highlight>
                <a:latin typeface="Power Geez Unicode1" panose="000004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effectLst/>
                <a:highlight>
                  <a:srgbClr val="FFFF00"/>
                </a:highlight>
                <a:latin typeface="Power Geez Unicode1" panose="00000400000000000000" pitchFamily="2" charset="0"/>
                <a:ea typeface="Calibri" panose="020F0502020204030204" pitchFamily="34" charset="0"/>
                <a:cs typeface="Nyala" panose="02000504070300020003" pitchFamily="2" charset="0"/>
              </a:rPr>
              <a:t>ጉዳይ</a:t>
            </a:r>
            <a:r>
              <a:rPr lang="en-GB" sz="1800" dirty="0">
                <a:effectLst/>
                <a:highlight>
                  <a:srgbClr val="FFFF00"/>
                </a:highlight>
                <a:latin typeface="Power Geez Unicode1" panose="000004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effectLst/>
                <a:highlight>
                  <a:srgbClr val="FFFF00"/>
                </a:highlight>
                <a:latin typeface="Power Geez Unicode1" panose="00000400000000000000" pitchFamily="2" charset="0"/>
                <a:ea typeface="Calibri" panose="020F0502020204030204" pitchFamily="34" charset="0"/>
                <a:cs typeface="Nyala" panose="02000504070300020003" pitchFamily="2" charset="0"/>
              </a:rPr>
              <a:t>ዙሪያ</a:t>
            </a:r>
            <a:r>
              <a:rPr lang="en-GB" sz="1800" dirty="0">
                <a:effectLst/>
                <a:highlight>
                  <a:srgbClr val="FFFF00"/>
                </a:highlight>
                <a:latin typeface="Power Geez Unicode1" panose="000004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effectLst/>
                <a:highlight>
                  <a:srgbClr val="FFFF00"/>
                </a:highlight>
                <a:latin typeface="Power Geez Unicode1" panose="00000400000000000000" pitchFamily="2" charset="0"/>
                <a:ea typeface="Calibri" panose="020F0502020204030204" pitchFamily="34" charset="0"/>
                <a:cs typeface="Nyala" panose="02000504070300020003" pitchFamily="2" charset="0"/>
              </a:rPr>
              <a:t>ከሚሰሩ</a:t>
            </a:r>
            <a:r>
              <a:rPr lang="en-GB" sz="1800" dirty="0">
                <a:effectLst/>
                <a:highlight>
                  <a:srgbClr val="FFFF00"/>
                </a:highlight>
                <a:latin typeface="Power Geez Unicode1" panose="000004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effectLst/>
                <a:highlight>
                  <a:srgbClr val="FFFF00"/>
                </a:highlight>
                <a:latin typeface="Power Geez Unicode1" panose="00000400000000000000" pitchFamily="2" charset="0"/>
                <a:ea typeface="Calibri" panose="020F0502020204030204" pitchFamily="34" charset="0"/>
                <a:cs typeface="Nyala" panose="02000504070300020003" pitchFamily="2" charset="0"/>
              </a:rPr>
              <a:t>ማህበራትና</a:t>
            </a:r>
            <a:r>
              <a:rPr lang="en-GB" sz="1800" dirty="0">
                <a:effectLst/>
                <a:highlight>
                  <a:srgbClr val="FFFF00"/>
                </a:highlight>
                <a:latin typeface="Power Geez Unicode1" panose="000004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effectLst/>
                <a:highlight>
                  <a:srgbClr val="FFFF00"/>
                </a:highlight>
                <a:latin typeface="Power Geez Unicode1" panose="00000400000000000000" pitchFamily="2" charset="0"/>
                <a:ea typeface="Calibri" panose="020F0502020204030204" pitchFamily="34" charset="0"/>
                <a:cs typeface="Nyala" panose="02000504070300020003" pitchFamily="2" charset="0"/>
              </a:rPr>
              <a:t>ከሴት</a:t>
            </a:r>
            <a:r>
              <a:rPr lang="en-GB" sz="1800" dirty="0">
                <a:effectLst/>
                <a:highlight>
                  <a:srgbClr val="FFFF00"/>
                </a:highlight>
                <a:latin typeface="Power Geez Unicode1" panose="000004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effectLst/>
                <a:highlight>
                  <a:srgbClr val="FFFF00"/>
                </a:highlight>
                <a:latin typeface="Power Geez Unicode1" panose="00000400000000000000" pitchFamily="2" charset="0"/>
                <a:ea typeface="Calibri" panose="020F0502020204030204" pitchFamily="34" charset="0"/>
                <a:cs typeface="Nyala" panose="02000504070300020003" pitchFamily="2" charset="0"/>
              </a:rPr>
              <a:t>አደረጃጀቶች</a:t>
            </a:r>
            <a:r>
              <a:rPr lang="en-GB" sz="1800" dirty="0">
                <a:effectLst/>
                <a:highlight>
                  <a:srgbClr val="FFFF00"/>
                </a:highlight>
                <a:latin typeface="Power Geez Unicode1" panose="000004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effectLst/>
                <a:highlight>
                  <a:srgbClr val="FFFF00"/>
                </a:highlight>
                <a:latin typeface="Power Geez Unicode1" panose="00000400000000000000" pitchFamily="2" charset="0"/>
                <a:ea typeface="Calibri" panose="020F0502020204030204" pitchFamily="34" charset="0"/>
                <a:cs typeface="Nyala" panose="02000504070300020003" pitchFamily="2" charset="0"/>
              </a:rPr>
              <a:t>ጋር</a:t>
            </a:r>
            <a:r>
              <a:rPr lang="en-GB" sz="1800" dirty="0">
                <a:effectLst/>
                <a:highlight>
                  <a:srgbClr val="FFFF00"/>
                </a:highlight>
                <a:latin typeface="Power Geez Unicode1" panose="000004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effectLst/>
                <a:highlight>
                  <a:srgbClr val="FFFF00"/>
                </a:highlight>
                <a:latin typeface="Power Geez Unicode1" panose="00000400000000000000" pitchFamily="2" charset="0"/>
                <a:ea typeface="Calibri" panose="020F0502020204030204" pitchFamily="34" charset="0"/>
                <a:cs typeface="Nyala" panose="02000504070300020003" pitchFamily="2" charset="0"/>
              </a:rPr>
              <a:t>የጋራ</a:t>
            </a:r>
            <a:r>
              <a:rPr lang="en-GB" sz="1800" dirty="0">
                <a:effectLst/>
                <a:highlight>
                  <a:srgbClr val="FFFF00"/>
                </a:highlight>
                <a:latin typeface="Power Geez Unicode1" panose="000004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effectLst/>
                <a:highlight>
                  <a:srgbClr val="FFFF00"/>
                </a:highlight>
                <a:latin typeface="Power Geez Unicode1" panose="00000400000000000000" pitchFamily="2" charset="0"/>
                <a:ea typeface="Calibri" panose="020F0502020204030204" pitchFamily="34" charset="0"/>
                <a:cs typeface="Nyala" panose="02000504070300020003" pitchFamily="2" charset="0"/>
              </a:rPr>
              <a:t>በሆኑ</a:t>
            </a:r>
            <a:r>
              <a:rPr lang="en-GB" sz="1800" dirty="0">
                <a:effectLst/>
                <a:highlight>
                  <a:srgbClr val="FFFF00"/>
                </a:highlight>
                <a:latin typeface="Power Geez Unicode1" panose="000004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effectLst/>
                <a:highlight>
                  <a:srgbClr val="FFFF00"/>
                </a:highlight>
                <a:latin typeface="Power Geez Unicode1" panose="00000400000000000000" pitchFamily="2" charset="0"/>
                <a:ea typeface="Calibri" panose="020F0502020204030204" pitchFamily="34" charset="0"/>
                <a:cs typeface="Nyala" panose="02000504070300020003" pitchFamily="2" charset="0"/>
              </a:rPr>
              <a:t>ጉዳዮች</a:t>
            </a:r>
            <a:r>
              <a:rPr lang="en-GB" sz="1800" dirty="0">
                <a:effectLst/>
                <a:highlight>
                  <a:srgbClr val="FFFF00"/>
                </a:highlight>
                <a:latin typeface="Power Geez Unicode1" panose="000004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effectLst/>
                <a:highlight>
                  <a:srgbClr val="FFFF00"/>
                </a:highlight>
                <a:latin typeface="Power Geez Unicode1" panose="00000400000000000000" pitchFamily="2" charset="0"/>
                <a:ea typeface="Calibri" panose="020F0502020204030204" pitchFamily="34" charset="0"/>
                <a:cs typeface="Nyala" panose="02000504070300020003" pitchFamily="2" charset="0"/>
              </a:rPr>
              <a:t>ላይ</a:t>
            </a:r>
            <a:r>
              <a:rPr lang="en-GB" sz="1800" dirty="0">
                <a:effectLst/>
                <a:highlight>
                  <a:srgbClr val="FFFF00"/>
                </a:highlight>
                <a:latin typeface="Power Geez Unicode1" panose="000004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effectLst/>
                <a:highlight>
                  <a:srgbClr val="FFFF00"/>
                </a:highlight>
                <a:latin typeface="Power Geez Unicode1" panose="00000400000000000000" pitchFamily="2" charset="0"/>
                <a:ea typeface="Calibri" panose="020F0502020204030204" pitchFamily="34" charset="0"/>
                <a:cs typeface="Nyala" panose="02000504070300020003" pitchFamily="2" charset="0"/>
              </a:rPr>
              <a:t>የምክክር</a:t>
            </a:r>
            <a:r>
              <a:rPr lang="en-GB" sz="1800" dirty="0">
                <a:effectLst/>
                <a:highlight>
                  <a:srgbClr val="FFFF00"/>
                </a:highlight>
                <a:latin typeface="Power Geez Unicode1" panose="000004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effectLst/>
                <a:highlight>
                  <a:srgbClr val="FFFF00"/>
                </a:highlight>
                <a:latin typeface="Power Geez Unicode1" panose="00000400000000000000" pitchFamily="2" charset="0"/>
                <a:ea typeface="Calibri" panose="020F0502020204030204" pitchFamily="34" charset="0"/>
                <a:cs typeface="Nyala" panose="02000504070300020003" pitchFamily="2" charset="0"/>
              </a:rPr>
              <a:t>መድረክ</a:t>
            </a:r>
            <a:r>
              <a:rPr lang="en-GB" sz="1800" dirty="0">
                <a:effectLst/>
                <a:highlight>
                  <a:srgbClr val="FFFF00"/>
                </a:highlight>
                <a:latin typeface="Power Geez Unicode1" panose="000004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effectLst/>
                <a:highlight>
                  <a:srgbClr val="FFFF00"/>
                </a:highlight>
                <a:latin typeface="Power Geez Unicode1" panose="00000400000000000000" pitchFamily="2" charset="0"/>
                <a:ea typeface="Calibri" panose="020F0502020204030204" pitchFamily="34" charset="0"/>
                <a:cs typeface="Nyala" panose="02000504070300020003" pitchFamily="2" charset="0"/>
              </a:rPr>
              <a:t>ያስተባብራል</a:t>
            </a:r>
            <a:r>
              <a:rPr lang="en-GB" sz="1800" dirty="0">
                <a:effectLst/>
                <a:highlight>
                  <a:srgbClr val="FFFF00"/>
                </a:highlight>
                <a:latin typeface="Power Geez Unicode1" panose="00000400000000000000" pitchFamily="2" charset="0"/>
                <a:ea typeface="Calibri" panose="020F0502020204030204" pitchFamily="34" charset="0"/>
                <a:cs typeface="Nyala" panose="02000504070300020003" pitchFamily="2" charset="0"/>
              </a:rPr>
              <a:t>፣</a:t>
            </a:r>
            <a:endParaRPr lang="am-ET" sz="1800" dirty="0">
              <a:highlight>
                <a:srgbClr val="FFFF00"/>
              </a:highlight>
              <a:latin typeface="Power Geez Unicode1" panose="00000400000000000000" pitchFamily="2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GB" sz="1800" dirty="0" err="1"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Nyala" panose="02000504070300020003" pitchFamily="2" charset="0"/>
              </a:rPr>
              <a:t>የሴክተሩ</a:t>
            </a:r>
            <a:r>
              <a:rPr lang="en-GB" sz="1800" dirty="0"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Nyala" panose="02000504070300020003" pitchFamily="2" charset="0"/>
              </a:rPr>
              <a:t>ተጠሪ</a:t>
            </a:r>
            <a:r>
              <a:rPr lang="en-GB" sz="1800" dirty="0"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Nyala" panose="02000504070300020003" pitchFamily="2" charset="0"/>
              </a:rPr>
              <a:t>ተቋማትና</a:t>
            </a:r>
            <a:r>
              <a:rPr lang="en-GB" sz="1800" dirty="0"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Nyala" panose="02000504070300020003" pitchFamily="2" charset="0"/>
              </a:rPr>
              <a:t>የክልል</a:t>
            </a:r>
            <a:r>
              <a:rPr lang="en-GB" sz="1800" dirty="0"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Nyala" panose="02000504070300020003" pitchFamily="2" charset="0"/>
              </a:rPr>
              <a:t>ቢሮዎች</a:t>
            </a:r>
            <a:r>
              <a:rPr lang="en-GB" sz="1800" dirty="0"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Nyala" panose="02000504070300020003" pitchFamily="2" charset="0"/>
              </a:rPr>
              <a:t>ከማንዴታቸው</a:t>
            </a:r>
            <a:r>
              <a:rPr lang="en-GB" sz="1800" dirty="0"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Nyala" panose="02000504070300020003" pitchFamily="2" charset="0"/>
              </a:rPr>
              <a:t>አኳያ</a:t>
            </a:r>
            <a:r>
              <a:rPr lang="en-GB" sz="1800" dirty="0"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Nyala" panose="02000504070300020003" pitchFamily="2" charset="0"/>
              </a:rPr>
              <a:t>የሴቶች</a:t>
            </a:r>
            <a:r>
              <a:rPr lang="am-ET" sz="1800" dirty="0"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Nyala" panose="02000504070300020003" pitchFamily="2" charset="0"/>
              </a:rPr>
              <a:t>፣ሀጻናትና ወጣቶች፟ </a:t>
            </a:r>
            <a:r>
              <a:rPr lang="en-GB" sz="1800" dirty="0"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Nyala" panose="02000504070300020003" pitchFamily="2" charset="0"/>
              </a:rPr>
              <a:t>ተጠቃሚነት</a:t>
            </a:r>
            <a:r>
              <a:rPr lang="en-GB" sz="1800" dirty="0"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Nyala" panose="02000504070300020003" pitchFamily="2" charset="0"/>
              </a:rPr>
              <a:t>ስለማረጋገጣቸው</a:t>
            </a:r>
            <a:r>
              <a:rPr lang="en-GB" sz="1800" dirty="0"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Nyala" panose="02000504070300020003" pitchFamily="2" charset="0"/>
              </a:rPr>
              <a:t>ይመዝናል</a:t>
            </a:r>
            <a:r>
              <a:rPr lang="en-GB" sz="1800" dirty="0"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Nyala" panose="02000504070300020003" pitchFamily="2" charset="0"/>
              </a:rPr>
              <a:t>፣</a:t>
            </a:r>
            <a:r>
              <a:rPr lang="en-GB" sz="1800" dirty="0"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Nyala" panose="02000504070300020003" pitchFamily="2" charset="0"/>
              </a:rPr>
              <a:t>ደረጃቸውን</a:t>
            </a:r>
            <a:r>
              <a:rPr lang="en-GB" sz="1800" dirty="0"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Nyala" panose="02000504070300020003" pitchFamily="2" charset="0"/>
              </a:rPr>
              <a:t>ይለያል</a:t>
            </a:r>
            <a:r>
              <a:rPr lang="en-GB" sz="1800" dirty="0"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Nyala" panose="02000504070300020003" pitchFamily="2" charset="0"/>
              </a:rPr>
              <a:t>፣</a:t>
            </a:r>
            <a:r>
              <a:rPr lang="en-GB" sz="1800" dirty="0"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am-ET" sz="1800" dirty="0">
              <a:effectLst/>
              <a:latin typeface="Power Geez Unicode1" panose="00000400000000000000" pitchFamily="2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GB" sz="1800" dirty="0" err="1"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Nyala" panose="02000504070300020003" pitchFamily="2" charset="0"/>
              </a:rPr>
              <a:t>የተሰጡ</a:t>
            </a:r>
            <a:r>
              <a:rPr lang="en-GB" sz="1800" dirty="0"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Nyala" panose="02000504070300020003" pitchFamily="2" charset="0"/>
              </a:rPr>
              <a:t>ስልጠናዎች</a:t>
            </a:r>
            <a:r>
              <a:rPr lang="en-GB" sz="1800" dirty="0"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Nyala" panose="02000504070300020003" pitchFamily="2" charset="0"/>
              </a:rPr>
              <a:t>፣</a:t>
            </a:r>
            <a:r>
              <a:rPr lang="en-GB" sz="1800" dirty="0"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Nyala" panose="02000504070300020003" pitchFamily="2" charset="0"/>
              </a:rPr>
              <a:t>የግንዛቤ</a:t>
            </a:r>
            <a:r>
              <a:rPr lang="en-GB" sz="1800" dirty="0"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Nyala" panose="02000504070300020003" pitchFamily="2" charset="0"/>
              </a:rPr>
              <a:t>ሥራዎች</a:t>
            </a:r>
            <a:r>
              <a:rPr lang="en-GB" sz="1800" dirty="0"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Nyala" panose="02000504070300020003" pitchFamily="2" charset="0"/>
              </a:rPr>
              <a:t>፣</a:t>
            </a:r>
            <a:r>
              <a:rPr lang="en-GB" sz="1800" dirty="0"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Nyala" panose="02000504070300020003" pitchFamily="2" charset="0"/>
              </a:rPr>
              <a:t>የተዘጋጁ</a:t>
            </a:r>
            <a:r>
              <a:rPr lang="en-GB" sz="1800" dirty="0"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Nyala" panose="02000504070300020003" pitchFamily="2" charset="0"/>
              </a:rPr>
              <a:t>የማስፈፀሚያ</a:t>
            </a:r>
            <a:r>
              <a:rPr lang="en-GB" sz="1800" dirty="0"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Nyala" panose="02000504070300020003" pitchFamily="2" charset="0"/>
              </a:rPr>
              <a:t>ማኑዋሎች</a:t>
            </a:r>
            <a:r>
              <a:rPr lang="en-GB" sz="1800" dirty="0"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Nyala" panose="02000504070300020003" pitchFamily="2" charset="0"/>
              </a:rPr>
              <a:t>ያስገኙትን</a:t>
            </a:r>
            <a:r>
              <a:rPr lang="en-GB" sz="1800" dirty="0"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Nyala" panose="02000504070300020003" pitchFamily="2" charset="0"/>
              </a:rPr>
              <a:t>ፋይዳ</a:t>
            </a:r>
            <a:r>
              <a:rPr lang="en-GB" sz="1800" dirty="0"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/</a:t>
            </a:r>
            <a:r>
              <a:rPr lang="en-GB" sz="1800" dirty="0" err="1"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Nyala" panose="02000504070300020003" pitchFamily="2" charset="0"/>
              </a:rPr>
              <a:t>ውጤት</a:t>
            </a:r>
            <a:r>
              <a:rPr lang="en-GB" sz="1800" dirty="0"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/</a:t>
            </a:r>
            <a:r>
              <a:rPr lang="en-GB" sz="1800" dirty="0" err="1"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Nyala" panose="02000504070300020003" pitchFamily="2" charset="0"/>
              </a:rPr>
              <a:t>የግብ</a:t>
            </a:r>
            <a:r>
              <a:rPr lang="en-GB" sz="1800" dirty="0"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Nyala" panose="02000504070300020003" pitchFamily="2" charset="0"/>
              </a:rPr>
              <a:t>ስኬት</a:t>
            </a:r>
            <a:r>
              <a:rPr lang="en-GB" sz="1800" dirty="0"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Nyala" panose="02000504070300020003" pitchFamily="2" charset="0"/>
              </a:rPr>
              <a:t>የዳሰሳ</a:t>
            </a:r>
            <a:r>
              <a:rPr lang="en-GB" sz="1800" dirty="0"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Nyala" panose="02000504070300020003" pitchFamily="2" charset="0"/>
              </a:rPr>
              <a:t>ጥናት</a:t>
            </a:r>
            <a:r>
              <a:rPr lang="en-GB" sz="1800" dirty="0"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Nyala" panose="02000504070300020003" pitchFamily="2" charset="0"/>
              </a:rPr>
              <a:t>ያካሂዳል</a:t>
            </a:r>
            <a:r>
              <a:rPr lang="en-GB" sz="1800" dirty="0"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/</a:t>
            </a:r>
            <a:r>
              <a:rPr lang="en-GB" sz="1800" dirty="0" err="1"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Nyala" panose="02000504070300020003" pitchFamily="2" charset="0"/>
              </a:rPr>
              <a:t>ያስተባብራል</a:t>
            </a:r>
            <a:r>
              <a:rPr lang="en-GB" sz="1800" dirty="0"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Nyala" panose="02000504070300020003" pitchFamily="2" charset="0"/>
              </a:rPr>
              <a:t>፣</a:t>
            </a:r>
            <a:endParaRPr lang="en-GB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23798408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228EAB61-5FEE-40FF-9652-B29F51318C30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GB" dirty="0"/>
              <a:t>Cont..</a:t>
            </a:r>
          </a:p>
          <a:p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916A5E8-7E53-4E82-B2D3-FBCAB7B292A2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pPr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GB" sz="1800" dirty="0" err="1"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Nyala" panose="02000504070300020003" pitchFamily="2" charset="0"/>
              </a:rPr>
              <a:t>በሴክተሩ</a:t>
            </a:r>
            <a:r>
              <a:rPr lang="en-GB" sz="1800" dirty="0"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Nyala" panose="02000504070300020003" pitchFamily="2" charset="0"/>
              </a:rPr>
              <a:t>ለወጣቶችና</a:t>
            </a:r>
            <a:r>
              <a:rPr lang="en-GB" sz="1800" dirty="0"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Nyala" panose="02000504070300020003" pitchFamily="2" charset="0"/>
              </a:rPr>
              <a:t>ለሴቶች</a:t>
            </a:r>
            <a:r>
              <a:rPr lang="en-GB" sz="1800" dirty="0"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Nyala" panose="02000504070300020003" pitchFamily="2" charset="0"/>
              </a:rPr>
              <a:t>የሥራ</a:t>
            </a:r>
            <a:r>
              <a:rPr lang="en-GB" sz="1800" dirty="0"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Nyala" panose="02000504070300020003" pitchFamily="2" charset="0"/>
              </a:rPr>
              <a:t>ዕድል</a:t>
            </a:r>
            <a:r>
              <a:rPr lang="en-GB" sz="1800" dirty="0"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Nyala" panose="02000504070300020003" pitchFamily="2" charset="0"/>
              </a:rPr>
              <a:t>ለመፍጠር</a:t>
            </a:r>
            <a:r>
              <a:rPr lang="en-GB" sz="1800" dirty="0"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Nyala" panose="02000504070300020003" pitchFamily="2" charset="0"/>
              </a:rPr>
              <a:t>የሚያስችሉ</a:t>
            </a:r>
            <a:r>
              <a:rPr lang="en-GB" sz="1800" dirty="0"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Nyala" panose="02000504070300020003" pitchFamily="2" charset="0"/>
              </a:rPr>
              <a:t>የሥራ</a:t>
            </a:r>
            <a:r>
              <a:rPr lang="en-GB" sz="1800" dirty="0"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Nyala" panose="02000504070300020003" pitchFamily="2" charset="0"/>
              </a:rPr>
              <a:t>መስኮችን</a:t>
            </a:r>
            <a:r>
              <a:rPr lang="en-GB" sz="1800" dirty="0"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Nyala" panose="02000504070300020003" pitchFamily="2" charset="0"/>
              </a:rPr>
              <a:t>ለመለየት</a:t>
            </a:r>
            <a:r>
              <a:rPr lang="en-GB" sz="1800" dirty="0"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Nyala" panose="02000504070300020003" pitchFamily="2" charset="0"/>
              </a:rPr>
              <a:t>የሚያስችል</a:t>
            </a:r>
            <a:r>
              <a:rPr lang="en-GB" sz="1800" dirty="0"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Nyala" panose="02000504070300020003" pitchFamily="2" charset="0"/>
              </a:rPr>
              <a:t>ሀሳብ</a:t>
            </a:r>
            <a:r>
              <a:rPr lang="en-GB" sz="1800" dirty="0"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Nyala" panose="02000504070300020003" pitchFamily="2" charset="0"/>
              </a:rPr>
              <a:t>ያቀርባል</a:t>
            </a:r>
            <a:r>
              <a:rPr lang="en-GB" sz="1800" dirty="0"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Nyala" panose="02000504070300020003" pitchFamily="2" charset="0"/>
              </a:rPr>
              <a:t>፣</a:t>
            </a:r>
            <a:r>
              <a:rPr lang="en-GB" sz="1800" dirty="0"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Nyala" panose="02000504070300020003" pitchFamily="2" charset="0"/>
              </a:rPr>
              <a:t>ተግባራዊነቱን</a:t>
            </a:r>
            <a:r>
              <a:rPr lang="en-GB" sz="1800" dirty="0"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Nyala" panose="02000504070300020003" pitchFamily="2" charset="0"/>
              </a:rPr>
              <a:t>ይከታተላል</a:t>
            </a:r>
            <a:r>
              <a:rPr lang="en-GB" sz="1800" dirty="0"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Nyala" panose="02000504070300020003" pitchFamily="2" charset="0"/>
              </a:rPr>
              <a:t>፣</a:t>
            </a:r>
            <a:r>
              <a:rPr lang="en-GB" sz="1800" dirty="0">
                <a:effectLst/>
                <a:latin typeface="Power Geez Unicode1" panose="000004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22009800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F2DA82EE-9794-4BB7-914A-DC3C13EA070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pPr algn="ctr"/>
            <a:r>
              <a:rPr lang="en-GB" dirty="0"/>
              <a:t>Women and Social Affairs Inclusion Executives Structure 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5107849-AFC4-4642-9A6A-59A1BBB3686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1000" y="1169894"/>
            <a:ext cx="8839200" cy="45182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446621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DEB05D8E-22D5-4875-84BC-91B95FAEB70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GB"/>
          </a:p>
        </p:txBody>
      </p:sp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044959B9-4818-43D0-B06D-CF20D5A6C4C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87890440"/>
              </p:ext>
            </p:extLst>
          </p:nvPr>
        </p:nvGraphicFramePr>
        <p:xfrm>
          <a:off x="533400" y="1600200"/>
          <a:ext cx="8763001" cy="47548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05558">
                  <a:extLst>
                    <a:ext uri="{9D8B030D-6E8A-4147-A177-3AD203B41FA5}">
                      <a16:colId xmlns:a16="http://schemas.microsoft.com/office/drawing/2014/main" val="3880631134"/>
                    </a:ext>
                  </a:extLst>
                </a:gridCol>
                <a:gridCol w="3380642">
                  <a:extLst>
                    <a:ext uri="{9D8B030D-6E8A-4147-A177-3AD203B41FA5}">
                      <a16:colId xmlns:a16="http://schemas.microsoft.com/office/drawing/2014/main" val="1230025617"/>
                    </a:ext>
                  </a:extLst>
                </a:gridCol>
                <a:gridCol w="1905000">
                  <a:extLst>
                    <a:ext uri="{9D8B030D-6E8A-4147-A177-3AD203B41FA5}">
                      <a16:colId xmlns:a16="http://schemas.microsoft.com/office/drawing/2014/main" val="1484545047"/>
                    </a:ext>
                  </a:extLst>
                </a:gridCol>
                <a:gridCol w="1676400">
                  <a:extLst>
                    <a:ext uri="{9D8B030D-6E8A-4147-A177-3AD203B41FA5}">
                      <a16:colId xmlns:a16="http://schemas.microsoft.com/office/drawing/2014/main" val="3792837521"/>
                    </a:ext>
                  </a:extLst>
                </a:gridCol>
                <a:gridCol w="1295401">
                  <a:extLst>
                    <a:ext uri="{9D8B030D-6E8A-4147-A177-3AD203B41FA5}">
                      <a16:colId xmlns:a16="http://schemas.microsoft.com/office/drawing/2014/main" val="1903892780"/>
                    </a:ext>
                  </a:extLst>
                </a:gridCol>
              </a:tblGrid>
              <a:tr h="457200">
                <a:tc>
                  <a:txBody>
                    <a:bodyPr/>
                    <a:lstStyle/>
                    <a:p>
                      <a:r>
                        <a:rPr lang="am-ET" dirty="0"/>
                        <a:t>ተ.ቁ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am-ET" dirty="0"/>
                        <a:t>የሥራ መደቡ መጠሪያ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am-ET" dirty="0"/>
                        <a:t>ደረጃ 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am-ET" dirty="0"/>
                        <a:t>አስፈላጊ የሰው ኃይል ብዛት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am-ET" dirty="0"/>
                        <a:t>መግለጫ </a:t>
                      </a:r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51954747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r>
                        <a:rPr lang="en-GB" dirty="0"/>
                        <a:t>1.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am-ET" dirty="0"/>
                        <a:t>ሴቶችና ማኅበራዊ ጉዳዮች አካቶ ትግበራ ሥራ አስፈጻሚ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am-ET" dirty="0"/>
                        <a:t>   17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m-ET" dirty="0"/>
                        <a:t>1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15122002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r>
                        <a:rPr lang="en-GB" dirty="0"/>
                        <a:t>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am-ET" dirty="0"/>
                        <a:t>የሴቶች፣ ሕፃናት ወጣቶች አካቶ ትግበራ ቡድን 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am-ET" dirty="0"/>
                        <a:t>  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46897124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am-ET" dirty="0"/>
                        <a:t>የሴቶች፣ ሕፃናት ወጣቶች አካቶ ትግበራ ቡድን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am-ET" dirty="0"/>
                        <a:t>    16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am-ET" dirty="0"/>
                        <a:t>       1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73406592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am-ET" dirty="0"/>
                        <a:t>የሴቶች፣ ሕፃናት ወጣቶች አካቶ ትግበራ ባለሙያ </a:t>
                      </a:r>
                      <a:r>
                        <a:rPr lang="en-GB" dirty="0"/>
                        <a:t>IV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am-ET" dirty="0"/>
                        <a:t>     13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am-ET" dirty="0"/>
                        <a:t>       2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58926326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am-ET" dirty="0"/>
                        <a:t>የሴቶች፣ ሕፃናት ወጣቶች አካቶ ትግበራ ባለሙያ </a:t>
                      </a:r>
                      <a:r>
                        <a:rPr lang="en-GB" dirty="0"/>
                        <a:t>III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am-ET" dirty="0"/>
                        <a:t>      11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am-ET" dirty="0"/>
                        <a:t>      2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97415737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am-ET" dirty="0"/>
                        <a:t>የህፃናት ድጋፍና እንክብካቤ ሠራተኛ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am-ET" dirty="0"/>
                        <a:t>     3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61355294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am-ET" dirty="0"/>
                        <a:t>ደረጃ 4 ነርስ 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am-ET" dirty="0"/>
                        <a:t>ኬሪየር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am-ET" dirty="0"/>
                        <a:t>     1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2524861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9716433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C3842BD6-06F8-4000-89B6-C68F79CAA09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GB" dirty="0"/>
              <a:t>Cont..</a:t>
            </a:r>
          </a:p>
        </p:txBody>
      </p:sp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5BD1D625-B16A-42B3-9F4E-6EAFEE5A255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86124283"/>
              </p:ext>
            </p:extLst>
          </p:nvPr>
        </p:nvGraphicFramePr>
        <p:xfrm>
          <a:off x="762000" y="1268306"/>
          <a:ext cx="8458200" cy="3125682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33400">
                  <a:extLst>
                    <a:ext uri="{9D8B030D-6E8A-4147-A177-3AD203B41FA5}">
                      <a16:colId xmlns:a16="http://schemas.microsoft.com/office/drawing/2014/main" val="2463841788"/>
                    </a:ext>
                  </a:extLst>
                </a:gridCol>
                <a:gridCol w="2849880">
                  <a:extLst>
                    <a:ext uri="{9D8B030D-6E8A-4147-A177-3AD203B41FA5}">
                      <a16:colId xmlns:a16="http://schemas.microsoft.com/office/drawing/2014/main" val="3620225438"/>
                    </a:ext>
                  </a:extLst>
                </a:gridCol>
                <a:gridCol w="1691640">
                  <a:extLst>
                    <a:ext uri="{9D8B030D-6E8A-4147-A177-3AD203B41FA5}">
                      <a16:colId xmlns:a16="http://schemas.microsoft.com/office/drawing/2014/main" val="2905224330"/>
                    </a:ext>
                  </a:extLst>
                </a:gridCol>
                <a:gridCol w="1691640">
                  <a:extLst>
                    <a:ext uri="{9D8B030D-6E8A-4147-A177-3AD203B41FA5}">
                      <a16:colId xmlns:a16="http://schemas.microsoft.com/office/drawing/2014/main" val="3629358930"/>
                    </a:ext>
                  </a:extLst>
                </a:gridCol>
                <a:gridCol w="1691640">
                  <a:extLst>
                    <a:ext uri="{9D8B030D-6E8A-4147-A177-3AD203B41FA5}">
                      <a16:colId xmlns:a16="http://schemas.microsoft.com/office/drawing/2014/main" val="2297566789"/>
                    </a:ext>
                  </a:extLst>
                </a:gridCol>
              </a:tblGrid>
              <a:tr h="565362">
                <a:tc>
                  <a:txBody>
                    <a:bodyPr/>
                    <a:lstStyle/>
                    <a:p>
                      <a:r>
                        <a:rPr lang="en-GB" dirty="0"/>
                        <a:t>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am-ET" dirty="0"/>
                        <a:t>የማኀበራዊ ጉዳዮች አካቶ ትግበራ ቡድን 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89626278"/>
                  </a:ext>
                </a:extLst>
              </a:tr>
              <a:tr h="565362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am-ET" dirty="0"/>
                        <a:t>የማኀበራዊ ጉዳዮች አካቶ ትግበራ ቡድን መሪ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am-ET" dirty="0"/>
                        <a:t>   16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am-ET" dirty="0"/>
                        <a:t>    1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51553557"/>
                  </a:ext>
                </a:extLst>
              </a:tr>
              <a:tr h="565362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am-ET" dirty="0"/>
                        <a:t>የማኀበራዊ ጉዳዮች አካቶ ትግበራ ባለሙያ </a:t>
                      </a:r>
                      <a:r>
                        <a:rPr lang="en-GB" dirty="0"/>
                        <a:t>IV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am-ET" dirty="0"/>
                        <a:t>  13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am-ET" dirty="0"/>
                        <a:t>     2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26547142"/>
                  </a:ext>
                </a:extLst>
              </a:tr>
              <a:tr h="565362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am-ET" dirty="0"/>
                        <a:t>የማኀበራዊ ጉዳዮች አካቶ ትግበራ ባለሙያ </a:t>
                      </a:r>
                      <a:r>
                        <a:rPr lang="en-GB" dirty="0"/>
                        <a:t>III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am-ET" dirty="0"/>
                        <a:t>   11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am-ET" dirty="0"/>
                        <a:t>     2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17974659"/>
                  </a:ext>
                </a:extLst>
              </a:tr>
              <a:tr h="565362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am-ET" dirty="0"/>
                        <a:t>ድምር(ጻሀፊ፣ጽዳትን ጨምሮ)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am-ET" dirty="0"/>
                        <a:t> ፟     17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5403739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1899829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85303712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UNDODONOTDELETE" val="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LEFT" val="18"/>
  <p:tag name="ORIGTOP" val="83.375"/>
  <p:tag name="ORIGHEIGHT" val="343.875"/>
  <p:tag name="ORIGWIDTH" val="677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heme/theme1.xml><?xml version="1.0" encoding="utf-8"?>
<a:theme xmlns:a="http://schemas.openxmlformats.org/drawingml/2006/main" name="MoA Template | Cover + Section Breaker">
  <a:themeElements>
    <a:clrScheme name="MoA Color Palette">
      <a:dk1>
        <a:sysClr val="windowText" lastClr="000000"/>
      </a:dk1>
      <a:lt1>
        <a:sysClr val="window" lastClr="FFFFFF"/>
      </a:lt1>
      <a:dk2>
        <a:srgbClr val="7F7F7F"/>
      </a:dk2>
      <a:lt2>
        <a:srgbClr val="E7E6E6"/>
      </a:lt2>
      <a:accent1>
        <a:srgbClr val="5A4A42"/>
      </a:accent1>
      <a:accent2>
        <a:srgbClr val="4C83AC"/>
      </a:accent2>
      <a:accent3>
        <a:srgbClr val="30A055"/>
      </a:accent3>
      <a:accent4>
        <a:srgbClr val="FFD459"/>
      </a:accent4>
      <a:accent5>
        <a:srgbClr val="CC0000"/>
      </a:accent5>
      <a:accent6>
        <a:srgbClr val="ED7D31"/>
      </a:accent6>
      <a:hlink>
        <a:srgbClr val="0563C1"/>
      </a:hlink>
      <a:folHlink>
        <a:srgbClr val="954F72"/>
      </a:folHlink>
    </a:clrScheme>
    <a:fontScheme name="Calibri">
      <a:maj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Main Template">
  <a:themeElements>
    <a:clrScheme name="MoA Color Palette">
      <a:dk1>
        <a:sysClr val="windowText" lastClr="000000"/>
      </a:dk1>
      <a:lt1>
        <a:sysClr val="window" lastClr="FFFFFF"/>
      </a:lt1>
      <a:dk2>
        <a:srgbClr val="7F7F7F"/>
      </a:dk2>
      <a:lt2>
        <a:srgbClr val="E7E6E6"/>
      </a:lt2>
      <a:accent1>
        <a:srgbClr val="5A4A42"/>
      </a:accent1>
      <a:accent2>
        <a:srgbClr val="4C83AC"/>
      </a:accent2>
      <a:accent3>
        <a:srgbClr val="30A055"/>
      </a:accent3>
      <a:accent4>
        <a:srgbClr val="FFD459"/>
      </a:accent4>
      <a:accent5>
        <a:srgbClr val="CC0000"/>
      </a:accent5>
      <a:accent6>
        <a:srgbClr val="ED7D31"/>
      </a:accent6>
      <a:hlink>
        <a:srgbClr val="0563C1"/>
      </a:hlink>
      <a:folHlink>
        <a:srgbClr val="954F72"/>
      </a:folHlink>
    </a:clrScheme>
    <a:fontScheme name="Calibri">
      <a:maj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1DECD6ECC29D22499C69B65DCE541AB1" ma:contentTypeVersion="11" ma:contentTypeDescription="Create a new document." ma:contentTypeScope="" ma:versionID="c113c943d280bc573c301c401c9edb66">
  <xsd:schema xmlns:xsd="http://www.w3.org/2001/XMLSchema" xmlns:xs="http://www.w3.org/2001/XMLSchema" xmlns:p="http://schemas.microsoft.com/office/2006/metadata/properties" xmlns:ns3="c6b257c8-b1ef-4577-a0da-ec281d7bd922" xmlns:ns4="c27e9505-89cd-4731-8c8c-0dd78614ef1a" targetNamespace="http://schemas.microsoft.com/office/2006/metadata/properties" ma:root="true" ma:fieldsID="8c3301423ff42a5f074b606b51afde8e" ns3:_="" ns4:_="">
    <xsd:import namespace="c6b257c8-b1ef-4577-a0da-ec281d7bd922"/>
    <xsd:import namespace="c27e9505-89cd-4731-8c8c-0dd78614ef1a"/>
    <xsd:element name="properties">
      <xsd:complexType>
        <xsd:sequence>
          <xsd:element name="documentManagement">
            <xsd:complexType>
              <xsd:all>
                <xsd:element ref="ns3:SharedWithUsers" minOccurs="0"/>
                <xsd:element ref="ns3:SharedWithDetails" minOccurs="0"/>
                <xsd:element ref="ns3:SharingHintHash" minOccurs="0"/>
                <xsd:element ref="ns4:MediaServiceMetadata" minOccurs="0"/>
                <xsd:element ref="ns4:MediaServiceFastMetadata" minOccurs="0"/>
                <xsd:element ref="ns4:MediaServiceAutoTags" minOccurs="0"/>
                <xsd:element ref="ns4:MediaServiceOCR" minOccurs="0"/>
                <xsd:element ref="ns4:MediaServiceGenerationTime" minOccurs="0"/>
                <xsd:element ref="ns4:MediaServiceEventHashCode" minOccurs="0"/>
                <xsd:element ref="ns4:MediaServiceDateTaken" minOccurs="0"/>
                <xsd:element ref="ns4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6b257c8-b1ef-4577-a0da-ec281d7bd922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0" nillable="true" ma:displayName="Sharing Hint Hash" ma:hidden="true" ma:internalName="SharingHintHash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27e9505-89cd-4731-8c8c-0dd78614ef1a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1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7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8" nillable="true" ma:displayName="Location" ma:internalName="MediaServiceLocation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2FB91864-547C-4975-8957-6427E860EE23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162B995B-E73F-4967-9ADF-AF4228BFB483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c6b257c8-b1ef-4577-a0da-ec281d7bd922"/>
    <ds:schemaRef ds:uri="c27e9505-89cd-4731-8c8c-0dd78614ef1a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AB927B2E-CFD4-45F5-9128-F4870181FEEA}">
  <ds:schemaRefs>
    <ds:schemaRef ds:uri="c6b257c8-b1ef-4577-a0da-ec281d7bd922"/>
    <ds:schemaRef ds:uri="http://purl.org/dc/elements/1.1/"/>
    <ds:schemaRef ds:uri="http://schemas.microsoft.com/office/2006/metadata/properties"/>
    <ds:schemaRef ds:uri="http://schemas.microsoft.com/office/2006/documentManagement/types"/>
    <ds:schemaRef ds:uri="http://schemas.microsoft.com/office/infopath/2007/PartnerControls"/>
    <ds:schemaRef ds:uri="http://purl.org/dc/terms/"/>
    <ds:schemaRef ds:uri="http://purl.org/dc/dcmitype/"/>
    <ds:schemaRef ds:uri="http://schemas.openxmlformats.org/package/2006/metadata/core-properties"/>
    <ds:schemaRef ds:uri="c27e9505-89cd-4731-8c8c-0dd78614ef1a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8645</TotalTime>
  <Words>979</Words>
  <Application>Microsoft Office PowerPoint</Application>
  <PresentationFormat>A4 Paper (210x297 mm)</PresentationFormat>
  <Paragraphs>88</Paragraphs>
  <Slides>16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8</vt:i4>
      </vt:variant>
      <vt:variant>
        <vt:lpstr>Theme</vt:lpstr>
      </vt:variant>
      <vt:variant>
        <vt:i4>2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7" baseType="lpstr">
      <vt:lpstr>A0 Addis Abeba Unicode</vt:lpstr>
      <vt:lpstr>Arial</vt:lpstr>
      <vt:lpstr>Calibri</vt:lpstr>
      <vt:lpstr>Courier New</vt:lpstr>
      <vt:lpstr>Museo 300</vt:lpstr>
      <vt:lpstr>Museo 700</vt:lpstr>
      <vt:lpstr>Power Geez Unicode1</vt:lpstr>
      <vt:lpstr>Wingdings</vt:lpstr>
      <vt:lpstr>MoA Template | Cover + Section Breaker</vt:lpstr>
      <vt:lpstr>Main Template</vt:lpstr>
      <vt:lpstr>think-cell Slide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user</dc:creator>
  <cp:lastModifiedBy>Samson Adane Mersa</cp:lastModifiedBy>
  <cp:revision>608</cp:revision>
  <dcterms:created xsi:type="dcterms:W3CDTF">2019-04-08T05:10:41Z</dcterms:created>
  <dcterms:modified xsi:type="dcterms:W3CDTF">2024-02-05T07:48:28Z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0x0101001DECD6ECC29D22499C69B65DCE541AB1</vt:lpwstr>
  </property>
</Properties>
</file>